
<file path=[Content_Types].xml><?xml version="1.0" encoding="utf-8"?>
<Types xmlns="http://schemas.openxmlformats.org/package/2006/content-types">
  <Default Extension="bin" ContentType="application/vnd.openxmlformats-officedocument.oleObject"/>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8" r:id="rId9"/>
    <p:sldId id="269" r:id="rId10"/>
    <p:sldId id="274" r:id="rId11"/>
    <p:sldId id="277" r:id="rId12"/>
    <p:sldId id="271" r:id="rId13"/>
    <p:sldId id="275" r:id="rId14"/>
    <p:sldId id="272" r:id="rId15"/>
    <p:sldId id="264" r:id="rId16"/>
    <p:sldId id="273" r:id="rId17"/>
    <p:sldId id="265" r:id="rId18"/>
    <p:sldId id="266" r:id="rId19"/>
    <p:sldId id="276" r:id="rId20"/>
    <p:sldId id="267" r:id="rId21"/>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p:cViewPr varScale="1">
        <p:scale>
          <a:sx n="75" d="100"/>
          <a:sy n="75" d="100"/>
        </p:scale>
        <p:origin x="1853" y="43"/>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avind s" userId="309525e656399af7" providerId="LiveId" clId="{010E9B83-A61D-4525-B885-2879D1B9B073}"/>
    <pc:docChg chg="custSel addSld delSld modSld">
      <pc:chgData name="aravind s" userId="309525e656399af7" providerId="LiveId" clId="{010E9B83-A61D-4525-B885-2879D1B9B073}" dt="2023-05-06T06:43:00.326" v="204" actId="14100"/>
      <pc:docMkLst>
        <pc:docMk/>
      </pc:docMkLst>
      <pc:sldChg chg="modSp mod">
        <pc:chgData name="aravind s" userId="309525e656399af7" providerId="LiveId" clId="{010E9B83-A61D-4525-B885-2879D1B9B073}" dt="2023-05-06T06:39:47.776" v="126" actId="20577"/>
        <pc:sldMkLst>
          <pc:docMk/>
          <pc:sldMk cId="0" sldId="257"/>
        </pc:sldMkLst>
        <pc:spChg chg="mod">
          <ac:chgData name="aravind s" userId="309525e656399af7" providerId="LiveId" clId="{010E9B83-A61D-4525-B885-2879D1B9B073}" dt="2023-05-06T06:39:47.776" v="126" actId="20577"/>
          <ac:spMkLst>
            <pc:docMk/>
            <pc:sldMk cId="0" sldId="257"/>
            <ac:spMk id="6" creationId="{00000000-0000-0000-0000-000000000000}"/>
          </ac:spMkLst>
        </pc:spChg>
      </pc:sldChg>
      <pc:sldChg chg="modSp mod">
        <pc:chgData name="aravind s" userId="309525e656399af7" providerId="LiveId" clId="{010E9B83-A61D-4525-B885-2879D1B9B073}" dt="2023-05-06T06:10:23.005" v="68" actId="20577"/>
        <pc:sldMkLst>
          <pc:docMk/>
          <pc:sldMk cId="0" sldId="261"/>
        </pc:sldMkLst>
        <pc:spChg chg="mod">
          <ac:chgData name="aravind s" userId="309525e656399af7" providerId="LiveId" clId="{010E9B83-A61D-4525-B885-2879D1B9B073}" dt="2023-05-06T06:10:23.005" v="68" actId="20577"/>
          <ac:spMkLst>
            <pc:docMk/>
            <pc:sldMk cId="0" sldId="261"/>
            <ac:spMk id="7" creationId="{00000000-0000-0000-0000-000000000000}"/>
          </ac:spMkLst>
        </pc:spChg>
      </pc:sldChg>
      <pc:sldChg chg="modSp mod">
        <pc:chgData name="aravind s" userId="309525e656399af7" providerId="LiveId" clId="{010E9B83-A61D-4525-B885-2879D1B9B073}" dt="2023-05-06T06:09:17.954" v="53" actId="2711"/>
        <pc:sldMkLst>
          <pc:docMk/>
          <pc:sldMk cId="0" sldId="262"/>
        </pc:sldMkLst>
        <pc:spChg chg="mod">
          <ac:chgData name="aravind s" userId="309525e656399af7" providerId="LiveId" clId="{010E9B83-A61D-4525-B885-2879D1B9B073}" dt="2023-05-06T06:09:17.954" v="53" actId="2711"/>
          <ac:spMkLst>
            <pc:docMk/>
            <pc:sldMk cId="0" sldId="262"/>
            <ac:spMk id="6" creationId="{00000000-0000-0000-0000-000000000000}"/>
          </ac:spMkLst>
        </pc:spChg>
      </pc:sldChg>
      <pc:sldChg chg="del">
        <pc:chgData name="aravind s" userId="309525e656399af7" providerId="LiveId" clId="{010E9B83-A61D-4525-B885-2879D1B9B073}" dt="2023-05-06T05:58:53.269" v="22" actId="2696"/>
        <pc:sldMkLst>
          <pc:docMk/>
          <pc:sldMk cId="0" sldId="263"/>
        </pc:sldMkLst>
      </pc:sldChg>
      <pc:sldChg chg="addSp delSp modSp mod">
        <pc:chgData name="aravind s" userId="309525e656399af7" providerId="LiveId" clId="{010E9B83-A61D-4525-B885-2879D1B9B073}" dt="2023-05-06T06:34:34.433" v="102" actId="14100"/>
        <pc:sldMkLst>
          <pc:docMk/>
          <pc:sldMk cId="0" sldId="264"/>
        </pc:sldMkLst>
        <pc:spChg chg="mod">
          <ac:chgData name="aravind s" userId="309525e656399af7" providerId="LiveId" clId="{010E9B83-A61D-4525-B885-2879D1B9B073}" dt="2023-05-06T05:59:21.672" v="27" actId="14100"/>
          <ac:spMkLst>
            <pc:docMk/>
            <pc:sldMk cId="0" sldId="264"/>
            <ac:spMk id="2" creationId="{00000000-0000-0000-0000-000000000000}"/>
          </ac:spMkLst>
        </pc:spChg>
        <pc:picChg chg="add del mod">
          <ac:chgData name="aravind s" userId="309525e656399af7" providerId="LiveId" clId="{010E9B83-A61D-4525-B885-2879D1B9B073}" dt="2023-05-06T06:31:15.718" v="83" actId="21"/>
          <ac:picMkLst>
            <pc:docMk/>
            <pc:sldMk cId="0" sldId="264"/>
            <ac:picMk id="6" creationId="{AADC8C66-BC0B-4CD7-3996-C8C037BCA2D6}"/>
          </ac:picMkLst>
        </pc:picChg>
        <pc:picChg chg="add mod">
          <ac:chgData name="aravind s" userId="309525e656399af7" providerId="LiveId" clId="{010E9B83-A61D-4525-B885-2879D1B9B073}" dt="2023-05-06T06:31:07.324" v="82" actId="1076"/>
          <ac:picMkLst>
            <pc:docMk/>
            <pc:sldMk cId="0" sldId="264"/>
            <ac:picMk id="7" creationId="{9C8CF3D6-C412-9F8B-F4DA-24964ABC6A23}"/>
          </ac:picMkLst>
        </pc:picChg>
        <pc:picChg chg="add del mod">
          <ac:chgData name="aravind s" userId="309525e656399af7" providerId="LiveId" clId="{010E9B83-A61D-4525-B885-2879D1B9B073}" dt="2023-05-06T06:34:03.018" v="97" actId="21"/>
          <ac:picMkLst>
            <pc:docMk/>
            <pc:sldMk cId="0" sldId="264"/>
            <ac:picMk id="8" creationId="{B0A0601E-F32B-71FB-37E3-B8787D485F71}"/>
          </ac:picMkLst>
        </pc:picChg>
        <pc:picChg chg="add mod">
          <ac:chgData name="aravind s" userId="309525e656399af7" providerId="LiveId" clId="{010E9B83-A61D-4525-B885-2879D1B9B073}" dt="2023-05-06T06:34:34.433" v="102" actId="14100"/>
          <ac:picMkLst>
            <pc:docMk/>
            <pc:sldMk cId="0" sldId="264"/>
            <ac:picMk id="9" creationId="{1F9EB9AA-1B66-686C-5850-6E3CB3D6839B}"/>
          </ac:picMkLst>
        </pc:picChg>
      </pc:sldChg>
      <pc:sldChg chg="del">
        <pc:chgData name="aravind s" userId="309525e656399af7" providerId="LiveId" clId="{010E9B83-A61D-4525-B885-2879D1B9B073}" dt="2023-05-06T05:59:05.550" v="24" actId="2696"/>
        <pc:sldMkLst>
          <pc:docMk/>
          <pc:sldMk cId="891338416" sldId="270"/>
        </pc:sldMkLst>
      </pc:sldChg>
      <pc:sldChg chg="add del">
        <pc:chgData name="aravind s" userId="309525e656399af7" providerId="LiveId" clId="{010E9B83-A61D-4525-B885-2879D1B9B073}" dt="2023-05-06T05:59:08.258" v="25" actId="2696"/>
        <pc:sldMkLst>
          <pc:docMk/>
          <pc:sldMk cId="661698615" sldId="273"/>
        </pc:sldMkLst>
      </pc:sldChg>
      <pc:sldChg chg="addSp delSp modSp new mod">
        <pc:chgData name="aravind s" userId="309525e656399af7" providerId="LiveId" clId="{010E9B83-A61D-4525-B885-2879D1B9B073}" dt="2023-05-06T06:34:47.213" v="104" actId="14100"/>
        <pc:sldMkLst>
          <pc:docMk/>
          <pc:sldMk cId="4198866262" sldId="273"/>
        </pc:sldMkLst>
        <pc:spChg chg="del mod">
          <ac:chgData name="aravind s" userId="309525e656399af7" providerId="LiveId" clId="{010E9B83-A61D-4525-B885-2879D1B9B073}" dt="2023-05-06T06:31:49.270" v="88" actId="478"/>
          <ac:spMkLst>
            <pc:docMk/>
            <pc:sldMk cId="4198866262" sldId="273"/>
            <ac:spMk id="2" creationId="{8DBC302E-4F64-3ABF-73D9-4DD50C11EE63}"/>
          </ac:spMkLst>
        </pc:spChg>
        <pc:picChg chg="add mod">
          <ac:chgData name="aravind s" userId="309525e656399af7" providerId="LiveId" clId="{010E9B83-A61D-4525-B885-2879D1B9B073}" dt="2023-05-06T06:31:52.886" v="89" actId="1076"/>
          <ac:picMkLst>
            <pc:docMk/>
            <pc:sldMk cId="4198866262" sldId="273"/>
            <ac:picMk id="3" creationId="{CB7AF4BF-8A23-D985-DE9C-F8FC9D8CFEF5}"/>
          </ac:picMkLst>
        </pc:picChg>
        <pc:picChg chg="add del mod">
          <ac:chgData name="aravind s" userId="309525e656399af7" providerId="LiveId" clId="{010E9B83-A61D-4525-B885-2879D1B9B073}" dt="2023-05-06T06:34:14.612" v="99" actId="21"/>
          <ac:picMkLst>
            <pc:docMk/>
            <pc:sldMk cId="4198866262" sldId="273"/>
            <ac:picMk id="4" creationId="{719E6359-BF74-327F-C0A3-B310FB6EB38D}"/>
          </ac:picMkLst>
        </pc:picChg>
        <pc:picChg chg="add mod">
          <ac:chgData name="aravind s" userId="309525e656399af7" providerId="LiveId" clId="{010E9B83-A61D-4525-B885-2879D1B9B073}" dt="2023-05-06T06:34:47.213" v="104" actId="14100"/>
          <ac:picMkLst>
            <pc:docMk/>
            <pc:sldMk cId="4198866262" sldId="273"/>
            <ac:picMk id="5" creationId="{DC26C0BF-CDC3-A8E3-B3E6-84FF3A69E3F5}"/>
          </ac:picMkLst>
        </pc:picChg>
      </pc:sldChg>
      <pc:sldChg chg="addSp delSp modSp new mod">
        <pc:chgData name="aravind s" userId="309525e656399af7" providerId="LiveId" clId="{010E9B83-A61D-4525-B885-2879D1B9B073}" dt="2023-05-06T06:43:00.326" v="204" actId="14100"/>
        <pc:sldMkLst>
          <pc:docMk/>
          <pc:sldMk cId="50618651" sldId="274"/>
        </pc:sldMkLst>
        <pc:spChg chg="mod">
          <ac:chgData name="aravind s" userId="309525e656399af7" providerId="LiveId" clId="{010E9B83-A61D-4525-B885-2879D1B9B073}" dt="2023-05-06T06:42:46.045" v="202" actId="14100"/>
          <ac:spMkLst>
            <pc:docMk/>
            <pc:sldMk cId="50618651" sldId="274"/>
            <ac:spMk id="2" creationId="{399AF12F-B41B-A075-43AB-F46EC9BDB82A}"/>
          </ac:spMkLst>
        </pc:spChg>
        <pc:spChg chg="add del mod">
          <ac:chgData name="aravind s" userId="309525e656399af7" providerId="LiveId" clId="{010E9B83-A61D-4525-B885-2879D1B9B073}" dt="2023-05-06T06:41:02.474" v="141"/>
          <ac:spMkLst>
            <pc:docMk/>
            <pc:sldMk cId="50618651" sldId="274"/>
            <ac:spMk id="3" creationId="{6F8CD6BF-23F4-3163-46BF-D9583AD83C2A}"/>
          </ac:spMkLst>
        </pc:spChg>
        <pc:spChg chg="add del mod">
          <ac:chgData name="aravind s" userId="309525e656399af7" providerId="LiveId" clId="{010E9B83-A61D-4525-B885-2879D1B9B073}" dt="2023-05-06T06:41:02.468" v="139" actId="478"/>
          <ac:spMkLst>
            <pc:docMk/>
            <pc:sldMk cId="50618651" sldId="274"/>
            <ac:spMk id="6" creationId="{ED4B8F40-14FE-3C0C-D9F1-8AD41299F9CA}"/>
          </ac:spMkLst>
        </pc:spChg>
        <pc:spChg chg="add del mod">
          <ac:chgData name="aravind s" userId="309525e656399af7" providerId="LiveId" clId="{010E9B83-A61D-4525-B885-2879D1B9B073}" dt="2023-05-06T06:41:02.468" v="139" actId="478"/>
          <ac:spMkLst>
            <pc:docMk/>
            <pc:sldMk cId="50618651" sldId="274"/>
            <ac:spMk id="8" creationId="{1582E9EC-A735-62A7-DF83-438139E8032E}"/>
          </ac:spMkLst>
        </pc:spChg>
        <pc:spChg chg="add del mod">
          <ac:chgData name="aravind s" userId="309525e656399af7" providerId="LiveId" clId="{010E9B83-A61D-4525-B885-2879D1B9B073}" dt="2023-05-06T06:41:02.468" v="139" actId="478"/>
          <ac:spMkLst>
            <pc:docMk/>
            <pc:sldMk cId="50618651" sldId="274"/>
            <ac:spMk id="9" creationId="{A7B17DA0-4E4D-56C7-0881-F41DFB5AE290}"/>
          </ac:spMkLst>
        </pc:spChg>
        <pc:spChg chg="add del mod">
          <ac:chgData name="aravind s" userId="309525e656399af7" providerId="LiveId" clId="{010E9B83-A61D-4525-B885-2879D1B9B073}" dt="2023-05-06T06:41:02.468" v="139" actId="478"/>
          <ac:spMkLst>
            <pc:docMk/>
            <pc:sldMk cId="50618651" sldId="274"/>
            <ac:spMk id="10" creationId="{67145935-A906-8DAC-A496-4C5386F85F2A}"/>
          </ac:spMkLst>
        </pc:spChg>
        <pc:spChg chg="add del mod">
          <ac:chgData name="aravind s" userId="309525e656399af7" providerId="LiveId" clId="{010E9B83-A61D-4525-B885-2879D1B9B073}" dt="2023-05-06T06:41:02.468" v="139" actId="478"/>
          <ac:spMkLst>
            <pc:docMk/>
            <pc:sldMk cId="50618651" sldId="274"/>
            <ac:spMk id="11" creationId="{77B3FE74-E00C-62B8-C53C-BB8C14CA5B1F}"/>
          </ac:spMkLst>
        </pc:spChg>
        <pc:spChg chg="add del mod">
          <ac:chgData name="aravind s" userId="309525e656399af7" providerId="LiveId" clId="{010E9B83-A61D-4525-B885-2879D1B9B073}" dt="2023-05-06T06:41:02.468" v="139" actId="478"/>
          <ac:spMkLst>
            <pc:docMk/>
            <pc:sldMk cId="50618651" sldId="274"/>
            <ac:spMk id="14" creationId="{E84D172F-A33D-3F9B-71A7-37706FB1D412}"/>
          </ac:spMkLst>
        </pc:spChg>
        <pc:spChg chg="add mod">
          <ac:chgData name="aravind s" userId="309525e656399af7" providerId="LiveId" clId="{010E9B83-A61D-4525-B885-2879D1B9B073}" dt="2023-05-06T06:43:00.326" v="204" actId="14100"/>
          <ac:spMkLst>
            <pc:docMk/>
            <pc:sldMk cId="50618651" sldId="274"/>
            <ac:spMk id="15" creationId="{698DB4A7-BE81-0F21-3654-E607E3AC28F4}"/>
          </ac:spMkLst>
        </pc:spChg>
        <pc:spChg chg="add mod">
          <ac:chgData name="aravind s" userId="309525e656399af7" providerId="LiveId" clId="{010E9B83-A61D-4525-B885-2879D1B9B073}" dt="2023-05-06T06:41:36.073" v="144" actId="21"/>
          <ac:spMkLst>
            <pc:docMk/>
            <pc:sldMk cId="50618651" sldId="274"/>
            <ac:spMk id="16" creationId="{4C1DE434-216E-DEE5-4175-2114EB2AD6D9}"/>
          </ac:spMkLst>
        </pc:spChg>
        <pc:graphicFrameChg chg="add mod">
          <ac:chgData name="aravind s" userId="309525e656399af7" providerId="LiveId" clId="{010E9B83-A61D-4525-B885-2879D1B9B073}" dt="2023-05-06T06:41:00.322" v="135"/>
          <ac:graphicFrameMkLst>
            <pc:docMk/>
            <pc:sldMk cId="50618651" sldId="274"/>
            <ac:graphicFrameMk id="4" creationId="{22F54A7A-4722-3BD6-63D1-7AC598A1D081}"/>
          </ac:graphicFrameMkLst>
        </pc:graphicFrameChg>
        <pc:graphicFrameChg chg="add del mod">
          <ac:chgData name="aravind s" userId="309525e656399af7" providerId="LiveId" clId="{010E9B83-A61D-4525-B885-2879D1B9B073}" dt="2023-05-06T06:41:02.468" v="139" actId="478"/>
          <ac:graphicFrameMkLst>
            <pc:docMk/>
            <pc:sldMk cId="50618651" sldId="274"/>
            <ac:graphicFrameMk id="5" creationId="{5B897A1C-3988-2F12-A9A6-5CC7F2FCD650}"/>
          </ac:graphicFrameMkLst>
        </pc:graphicFrameChg>
        <pc:graphicFrameChg chg="add del mod">
          <ac:chgData name="aravind s" userId="309525e656399af7" providerId="LiveId" clId="{010E9B83-A61D-4525-B885-2879D1B9B073}" dt="2023-05-06T06:41:02.468" v="139" actId="478"/>
          <ac:graphicFrameMkLst>
            <pc:docMk/>
            <pc:sldMk cId="50618651" sldId="274"/>
            <ac:graphicFrameMk id="7" creationId="{BDF0FA02-AFBC-8796-3B14-274835C639F3}"/>
          </ac:graphicFrameMkLst>
        </pc:graphicFrameChg>
        <pc:graphicFrameChg chg="add del mod">
          <ac:chgData name="aravind s" userId="309525e656399af7" providerId="LiveId" clId="{010E9B83-A61D-4525-B885-2879D1B9B073}" dt="2023-05-06T06:41:02.468" v="139" actId="478"/>
          <ac:graphicFrameMkLst>
            <pc:docMk/>
            <pc:sldMk cId="50618651" sldId="274"/>
            <ac:graphicFrameMk id="12" creationId="{087759BD-5959-7051-AB13-FF4FE3C78AD6}"/>
          </ac:graphicFrameMkLst>
        </pc:graphicFrameChg>
        <pc:graphicFrameChg chg="add del mod">
          <ac:chgData name="aravind s" userId="309525e656399af7" providerId="LiveId" clId="{010E9B83-A61D-4525-B885-2879D1B9B073}" dt="2023-05-06T06:41:02.468" v="139" actId="478"/>
          <ac:graphicFrameMkLst>
            <pc:docMk/>
            <pc:sldMk cId="50618651" sldId="274"/>
            <ac:graphicFrameMk id="13" creationId="{25E9DC1A-60AD-2E13-575E-2F9DDCBFA2C4}"/>
          </ac:graphicFrameMkLst>
        </pc:graphicFrameChg>
        <pc:picChg chg="add del mod">
          <ac:chgData name="aravind s" userId="309525e656399af7" providerId="LiveId" clId="{010E9B83-A61D-4525-B885-2879D1B9B073}" dt="2023-05-06T06:41:02.468" v="139" actId="478"/>
          <ac:picMkLst>
            <pc:docMk/>
            <pc:sldMk cId="50618651" sldId="274"/>
            <ac:picMk id="1031" creationId="{BE3015EC-F2EE-96EC-050C-AE490D87CFEF}"/>
          </ac:picMkLst>
        </pc:picChg>
      </pc:sldChg>
    </pc:docChg>
  </pc:docChgLst>
  <pc:docChgLst>
    <pc:chgData name="aravind s" userId="309525e656399af7" providerId="LiveId" clId="{EFDB7482-686D-408F-847C-6D6DB4AA9449}"/>
    <pc:docChg chg="addSld modSld">
      <pc:chgData name="aravind s" userId="309525e656399af7" providerId="LiveId" clId="{EFDB7482-686D-408F-847C-6D6DB4AA9449}" dt="2023-05-05T05:47:43.625" v="193" actId="20577"/>
      <pc:docMkLst>
        <pc:docMk/>
      </pc:docMkLst>
      <pc:sldChg chg="modSp mod">
        <pc:chgData name="aravind s" userId="309525e656399af7" providerId="LiveId" clId="{EFDB7482-686D-408F-847C-6D6DB4AA9449}" dt="2023-05-04T13:02:14.449" v="171" actId="20577"/>
        <pc:sldMkLst>
          <pc:docMk/>
          <pc:sldMk cId="0" sldId="257"/>
        </pc:sldMkLst>
        <pc:spChg chg="mod">
          <ac:chgData name="aravind s" userId="309525e656399af7" providerId="LiveId" clId="{EFDB7482-686D-408F-847C-6D6DB4AA9449}" dt="2023-05-04T13:02:14.449" v="171" actId="20577"/>
          <ac:spMkLst>
            <pc:docMk/>
            <pc:sldMk cId="0" sldId="257"/>
            <ac:spMk id="6" creationId="{00000000-0000-0000-0000-000000000000}"/>
          </ac:spMkLst>
        </pc:spChg>
      </pc:sldChg>
      <pc:sldChg chg="modSp mod">
        <pc:chgData name="aravind s" userId="309525e656399af7" providerId="LiveId" clId="{EFDB7482-686D-408F-847C-6D6DB4AA9449}" dt="2023-05-05T05:46:42.561" v="172" actId="20577"/>
        <pc:sldMkLst>
          <pc:docMk/>
          <pc:sldMk cId="0" sldId="261"/>
        </pc:sldMkLst>
        <pc:spChg chg="mod">
          <ac:chgData name="aravind s" userId="309525e656399af7" providerId="LiveId" clId="{EFDB7482-686D-408F-847C-6D6DB4AA9449}" dt="2023-05-05T05:46:42.561" v="172" actId="20577"/>
          <ac:spMkLst>
            <pc:docMk/>
            <pc:sldMk cId="0" sldId="261"/>
            <ac:spMk id="7" creationId="{00000000-0000-0000-0000-000000000000}"/>
          </ac:spMkLst>
        </pc:spChg>
      </pc:sldChg>
      <pc:sldChg chg="modSp mod">
        <pc:chgData name="aravind s" userId="309525e656399af7" providerId="LiveId" clId="{EFDB7482-686D-408F-847C-6D6DB4AA9449}" dt="2023-05-05T05:47:43.625" v="193" actId="20577"/>
        <pc:sldMkLst>
          <pc:docMk/>
          <pc:sldMk cId="0" sldId="262"/>
        </pc:sldMkLst>
        <pc:spChg chg="mod">
          <ac:chgData name="aravind s" userId="309525e656399af7" providerId="LiveId" clId="{EFDB7482-686D-408F-847C-6D6DB4AA9449}" dt="2023-05-05T05:47:43.625" v="193" actId="20577"/>
          <ac:spMkLst>
            <pc:docMk/>
            <pc:sldMk cId="0" sldId="262"/>
            <ac:spMk id="6" creationId="{00000000-0000-0000-0000-000000000000}"/>
          </ac:spMkLst>
        </pc:spChg>
      </pc:sldChg>
      <pc:sldChg chg="addSp modSp mod">
        <pc:chgData name="aravind s" userId="309525e656399af7" providerId="LiveId" clId="{EFDB7482-686D-408F-847C-6D6DB4AA9449}" dt="2023-05-04T11:42:04.439" v="4" actId="14100"/>
        <pc:sldMkLst>
          <pc:docMk/>
          <pc:sldMk cId="0" sldId="263"/>
        </pc:sldMkLst>
        <pc:spChg chg="add mod">
          <ac:chgData name="aravind s" userId="309525e656399af7" providerId="LiveId" clId="{EFDB7482-686D-408F-847C-6D6DB4AA9449}" dt="2023-05-04T11:42:04.439" v="4" actId="14100"/>
          <ac:spMkLst>
            <pc:docMk/>
            <pc:sldMk cId="0" sldId="263"/>
            <ac:spMk id="6" creationId="{7BDD54FD-8A86-94A4-62E1-F1E8EEF997DC}"/>
          </ac:spMkLst>
        </pc:spChg>
      </pc:sldChg>
      <pc:sldChg chg="modSp new mod">
        <pc:chgData name="aravind s" userId="309525e656399af7" providerId="LiveId" clId="{EFDB7482-686D-408F-847C-6D6DB4AA9449}" dt="2023-05-04T11:43:20.615" v="22" actId="20577"/>
        <pc:sldMkLst>
          <pc:docMk/>
          <pc:sldMk cId="891338416" sldId="270"/>
        </pc:sldMkLst>
        <pc:spChg chg="mod">
          <ac:chgData name="aravind s" userId="309525e656399af7" providerId="LiveId" clId="{EFDB7482-686D-408F-847C-6D6DB4AA9449}" dt="2023-05-04T11:43:20.615" v="22" actId="20577"/>
          <ac:spMkLst>
            <pc:docMk/>
            <pc:sldMk cId="891338416" sldId="270"/>
            <ac:spMk id="2" creationId="{1DF905C3-6D74-7826-F2E6-4DC81B92CF4D}"/>
          </ac:spMkLst>
        </pc:spChg>
      </pc:sldChg>
      <pc:sldChg chg="addSp modSp new mod">
        <pc:chgData name="aravind s" userId="309525e656399af7" providerId="LiveId" clId="{EFDB7482-686D-408F-847C-6D6DB4AA9449}" dt="2023-05-04T11:47:46.848" v="72" actId="14100"/>
        <pc:sldMkLst>
          <pc:docMk/>
          <pc:sldMk cId="1749732773" sldId="271"/>
        </pc:sldMkLst>
        <pc:spChg chg="mod">
          <ac:chgData name="aravind s" userId="309525e656399af7" providerId="LiveId" clId="{EFDB7482-686D-408F-847C-6D6DB4AA9449}" dt="2023-05-04T11:46:49.237" v="68" actId="20577"/>
          <ac:spMkLst>
            <pc:docMk/>
            <pc:sldMk cId="1749732773" sldId="271"/>
            <ac:spMk id="2" creationId="{252183A1-EFD2-015B-8CAA-DE042C7F1F64}"/>
          </ac:spMkLst>
        </pc:spChg>
        <pc:spChg chg="add mod">
          <ac:chgData name="aravind s" userId="309525e656399af7" providerId="LiveId" clId="{EFDB7482-686D-408F-847C-6D6DB4AA9449}" dt="2023-05-04T11:47:46.848" v="72" actId="14100"/>
          <ac:spMkLst>
            <pc:docMk/>
            <pc:sldMk cId="1749732773" sldId="271"/>
            <ac:spMk id="3" creationId="{DEDB541D-D6A0-ECC0-ECD6-0CA0E0B8AF6A}"/>
          </ac:spMkLst>
        </pc:spChg>
      </pc:sldChg>
      <pc:sldChg chg="modSp new mod">
        <pc:chgData name="aravind s" userId="309525e656399af7" providerId="LiveId" clId="{EFDB7482-686D-408F-847C-6D6DB4AA9449}" dt="2023-05-04T13:00:43.494" v="108" actId="20577"/>
        <pc:sldMkLst>
          <pc:docMk/>
          <pc:sldMk cId="430169193" sldId="272"/>
        </pc:sldMkLst>
        <pc:spChg chg="mod">
          <ac:chgData name="aravind s" userId="309525e656399af7" providerId="LiveId" clId="{EFDB7482-686D-408F-847C-6D6DB4AA9449}" dt="2023-05-04T13:00:43.494" v="108" actId="20577"/>
          <ac:spMkLst>
            <pc:docMk/>
            <pc:sldMk cId="430169193" sldId="272"/>
            <ac:spMk id="2" creationId="{6CBCD937-6616-DA13-7109-747F0E212DD5}"/>
          </ac:spMkLst>
        </pc:spChg>
      </pc:sldChg>
    </pc:docChg>
  </pc:docChgLst>
</pc:chgInfo>
</file>

<file path=ppt/media/image1.png>
</file>

<file path=ppt/media/image10.wmf>
</file>

<file path=ppt/media/image11.wmf>
</file>

<file path=ppt/media/image12.wmf>
</file>

<file path=ppt/media/image2.png>
</file>

<file path=ppt/media/image3.png>
</file>

<file path=ppt/media/image4.png>
</file>

<file path=ppt/media/image5.png>
</file>

<file path=ppt/media/image6.png>
</file>

<file path=ppt/media/image7.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779F894E-B5CB-4949-8910-C3E3F4D696E8}" type="datetimeFigureOut">
              <a:rPr lang="en-IN" smtClean="0"/>
              <a:t>15-11-2023</a:t>
            </a:fld>
            <a:endParaRPr lang="en-IN"/>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F20A336-8EC4-4EF9-9936-7573FBD127C8}" type="slidenum">
              <a:rPr lang="en-IN" smtClean="0"/>
              <a:t>‹#›</a:t>
            </a:fld>
            <a:endParaRPr lang="en-IN"/>
          </a:p>
        </p:txBody>
      </p:sp>
    </p:spTree>
    <p:extLst>
      <p:ext uri="{BB962C8B-B14F-4D97-AF65-F5344CB8AC3E}">
        <p14:creationId xmlns:p14="http://schemas.microsoft.com/office/powerpoint/2010/main" val="638144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F20A336-8EC4-4EF9-9936-7573FBD127C8}" type="slidenum">
              <a:rPr lang="en-IN" smtClean="0"/>
              <a:t>6</a:t>
            </a:fld>
            <a:endParaRPr lang="en-IN"/>
          </a:p>
        </p:txBody>
      </p:sp>
    </p:spTree>
    <p:extLst>
      <p:ext uri="{BB962C8B-B14F-4D97-AF65-F5344CB8AC3E}">
        <p14:creationId xmlns:p14="http://schemas.microsoft.com/office/powerpoint/2010/main" val="199496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11/15/2023</a:t>
            </a:fld>
            <a:endParaRPr lang="en-US" dirty="0"/>
          </a:p>
        </p:txBody>
      </p:sp>
      <p:sp>
        <p:nvSpPr>
          <p:cNvPr id="6" name="Holder 6"/>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11/15/2023</a:t>
            </a:fld>
            <a:endParaRPr lang="en-US" dirty="0"/>
          </a:p>
        </p:txBody>
      </p:sp>
      <p:sp>
        <p:nvSpPr>
          <p:cNvPr id="6" name="Holder 6"/>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11/15/2023</a:t>
            </a:fld>
            <a:endParaRPr lang="en-US" dirty="0"/>
          </a:p>
        </p:txBody>
      </p:sp>
      <p:sp>
        <p:nvSpPr>
          <p:cNvPr id="7" name="Holder 7"/>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11/15/2023</a:t>
            </a:fld>
            <a:endParaRPr lang="en-US" dirty="0"/>
          </a:p>
        </p:txBody>
      </p:sp>
      <p:sp>
        <p:nvSpPr>
          <p:cNvPr id="5" name="Holder 5"/>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65086" y="69850"/>
            <a:ext cx="9013824" cy="6691311"/>
          </a:xfrm>
          <a:prstGeom prst="rect">
            <a:avLst/>
          </a:prstGeom>
        </p:spPr>
      </p:pic>
      <p:sp>
        <p:nvSpPr>
          <p:cNvPr id="17" name="bg object 17"/>
          <p:cNvSpPr/>
          <p:nvPr/>
        </p:nvSpPr>
        <p:spPr>
          <a:xfrm>
            <a:off x="65086" y="69850"/>
            <a:ext cx="9013825" cy="6691630"/>
          </a:xfrm>
          <a:custGeom>
            <a:avLst/>
            <a:gdLst/>
            <a:ahLst/>
            <a:cxnLst/>
            <a:rect l="l" t="t" r="r" b="b"/>
            <a:pathLst>
              <a:path w="9013825" h="6691630">
                <a:moveTo>
                  <a:pt x="0" y="71262"/>
                </a:moveTo>
                <a:lnTo>
                  <a:pt x="5600" y="43523"/>
                </a:lnTo>
                <a:lnTo>
                  <a:pt x="20872" y="20872"/>
                </a:lnTo>
                <a:lnTo>
                  <a:pt x="43523" y="5600"/>
                </a:lnTo>
                <a:lnTo>
                  <a:pt x="71262" y="0"/>
                </a:lnTo>
                <a:lnTo>
                  <a:pt x="8942562" y="0"/>
                </a:lnTo>
                <a:lnTo>
                  <a:pt x="8982099" y="11972"/>
                </a:lnTo>
                <a:lnTo>
                  <a:pt x="9008400" y="43991"/>
                </a:lnTo>
                <a:lnTo>
                  <a:pt x="9013824" y="71262"/>
                </a:lnTo>
                <a:lnTo>
                  <a:pt x="9013824" y="6620049"/>
                </a:lnTo>
                <a:lnTo>
                  <a:pt x="9008224" y="6647788"/>
                </a:lnTo>
                <a:lnTo>
                  <a:pt x="8992952" y="6670439"/>
                </a:lnTo>
                <a:lnTo>
                  <a:pt x="8970301" y="6685711"/>
                </a:lnTo>
                <a:lnTo>
                  <a:pt x="8942562" y="6691311"/>
                </a:lnTo>
                <a:lnTo>
                  <a:pt x="71262" y="6691311"/>
                </a:lnTo>
                <a:lnTo>
                  <a:pt x="43523" y="6685711"/>
                </a:lnTo>
                <a:lnTo>
                  <a:pt x="20872" y="6670439"/>
                </a:lnTo>
                <a:lnTo>
                  <a:pt x="5600" y="6647788"/>
                </a:lnTo>
                <a:lnTo>
                  <a:pt x="0" y="6620049"/>
                </a:lnTo>
                <a:lnTo>
                  <a:pt x="0" y="71262"/>
                </a:lnTo>
                <a:close/>
              </a:path>
            </a:pathLst>
          </a:custGeom>
          <a:ln w="9524">
            <a:solidFill>
              <a:srgbClr val="000000"/>
            </a:solidFill>
          </a:ln>
        </p:spPr>
        <p:txBody>
          <a:bodyPr wrap="square" lIns="0" tIns="0" rIns="0" bIns="0" rtlCol="0"/>
          <a:lstStyle/>
          <a:p>
            <a:endParaRPr dirty="0"/>
          </a:p>
        </p:txBody>
      </p:sp>
      <p:sp>
        <p:nvSpPr>
          <p:cNvPr id="18" name="bg object 18"/>
          <p:cNvSpPr/>
          <p:nvPr/>
        </p:nvSpPr>
        <p:spPr>
          <a:xfrm>
            <a:off x="63499" y="1397000"/>
            <a:ext cx="9020175" cy="120650"/>
          </a:xfrm>
          <a:custGeom>
            <a:avLst/>
            <a:gdLst/>
            <a:ahLst/>
            <a:cxnLst/>
            <a:rect l="l" t="t" r="r" b="b"/>
            <a:pathLst>
              <a:path w="9020175" h="120650">
                <a:moveTo>
                  <a:pt x="9020174" y="120649"/>
                </a:moveTo>
                <a:lnTo>
                  <a:pt x="0" y="120649"/>
                </a:lnTo>
                <a:lnTo>
                  <a:pt x="0" y="0"/>
                </a:lnTo>
                <a:lnTo>
                  <a:pt x="9020174" y="0"/>
                </a:lnTo>
                <a:lnTo>
                  <a:pt x="9020174" y="120649"/>
                </a:lnTo>
                <a:close/>
              </a:path>
            </a:pathLst>
          </a:custGeom>
          <a:solidFill>
            <a:srgbClr val="E6B1AB"/>
          </a:solidFill>
        </p:spPr>
        <p:txBody>
          <a:bodyPr wrap="square" lIns="0" tIns="0" rIns="0" bIns="0" rtlCol="0"/>
          <a:lstStyle/>
          <a:p>
            <a:endParaRPr dirty="0"/>
          </a:p>
        </p:txBody>
      </p:sp>
      <p:sp>
        <p:nvSpPr>
          <p:cNvPr id="19" name="bg object 19"/>
          <p:cNvSpPr/>
          <p:nvPr/>
        </p:nvSpPr>
        <p:spPr>
          <a:xfrm>
            <a:off x="63499" y="2976561"/>
            <a:ext cx="9020175" cy="111125"/>
          </a:xfrm>
          <a:custGeom>
            <a:avLst/>
            <a:gdLst/>
            <a:ahLst/>
            <a:cxnLst/>
            <a:rect l="l" t="t" r="r" b="b"/>
            <a:pathLst>
              <a:path w="9020175" h="111125">
                <a:moveTo>
                  <a:pt x="9020174" y="111124"/>
                </a:moveTo>
                <a:lnTo>
                  <a:pt x="0" y="111124"/>
                </a:lnTo>
                <a:lnTo>
                  <a:pt x="0" y="0"/>
                </a:lnTo>
                <a:lnTo>
                  <a:pt x="9020174" y="0"/>
                </a:lnTo>
                <a:lnTo>
                  <a:pt x="9020174" y="111124"/>
                </a:lnTo>
                <a:close/>
              </a:path>
            </a:pathLst>
          </a:custGeom>
          <a:solidFill>
            <a:srgbClr val="918485"/>
          </a:solidFill>
        </p:spPr>
        <p:txBody>
          <a:bodyPr wrap="square" lIns="0" tIns="0" rIns="0" bIns="0" rtlCol="0"/>
          <a:lstStyle/>
          <a:p>
            <a:endParaRPr dirty="0"/>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11/15/2023</a:t>
            </a:fld>
            <a:endParaRPr lang="en-US" dirty="0"/>
          </a:p>
        </p:txBody>
      </p:sp>
      <p:sp>
        <p:nvSpPr>
          <p:cNvPr id="4" name="Holder 4"/>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63500" y="69850"/>
            <a:ext cx="9013825" cy="6692900"/>
          </a:xfrm>
          <a:custGeom>
            <a:avLst/>
            <a:gdLst/>
            <a:ahLst/>
            <a:cxnLst/>
            <a:rect l="l" t="t" r="r" b="b"/>
            <a:pathLst>
              <a:path w="9013825" h="6692900">
                <a:moveTo>
                  <a:pt x="0" y="71279"/>
                </a:moveTo>
                <a:lnTo>
                  <a:pt x="5601" y="43534"/>
                </a:lnTo>
                <a:lnTo>
                  <a:pt x="20877" y="20877"/>
                </a:lnTo>
                <a:lnTo>
                  <a:pt x="43534" y="5601"/>
                </a:lnTo>
                <a:lnTo>
                  <a:pt x="71279" y="0"/>
                </a:lnTo>
                <a:lnTo>
                  <a:pt x="8942544" y="0"/>
                </a:lnTo>
                <a:lnTo>
                  <a:pt x="8982091" y="11975"/>
                </a:lnTo>
                <a:lnTo>
                  <a:pt x="9008399" y="44001"/>
                </a:lnTo>
                <a:lnTo>
                  <a:pt x="9013824" y="71279"/>
                </a:lnTo>
                <a:lnTo>
                  <a:pt x="9013824" y="6621619"/>
                </a:lnTo>
                <a:lnTo>
                  <a:pt x="9008223" y="6649365"/>
                </a:lnTo>
                <a:lnTo>
                  <a:pt x="8992947" y="6672022"/>
                </a:lnTo>
                <a:lnTo>
                  <a:pt x="8970290" y="6687298"/>
                </a:lnTo>
                <a:lnTo>
                  <a:pt x="8942544" y="6692899"/>
                </a:lnTo>
                <a:lnTo>
                  <a:pt x="71279" y="6692899"/>
                </a:lnTo>
                <a:lnTo>
                  <a:pt x="43534" y="6687298"/>
                </a:lnTo>
                <a:lnTo>
                  <a:pt x="20877" y="6672022"/>
                </a:lnTo>
                <a:lnTo>
                  <a:pt x="5601" y="6649365"/>
                </a:lnTo>
                <a:lnTo>
                  <a:pt x="0" y="6621619"/>
                </a:lnTo>
                <a:lnTo>
                  <a:pt x="0" y="71279"/>
                </a:lnTo>
                <a:close/>
              </a:path>
            </a:pathLst>
          </a:custGeom>
          <a:ln w="9524">
            <a:solidFill>
              <a:srgbClr val="000000"/>
            </a:solidFill>
          </a:ln>
        </p:spPr>
        <p:txBody>
          <a:bodyPr wrap="square" lIns="0" tIns="0" rIns="0" bIns="0" rtlCol="0"/>
          <a:lstStyle/>
          <a:p>
            <a:endParaRPr dirty="0"/>
          </a:p>
        </p:txBody>
      </p:sp>
      <p:sp>
        <p:nvSpPr>
          <p:cNvPr id="2" name="Holder 2"/>
          <p:cNvSpPr>
            <a:spLocks noGrp="1"/>
          </p:cNvSpPr>
          <p:nvPr>
            <p:ph type="title"/>
          </p:nvPr>
        </p:nvSpPr>
        <p:spPr>
          <a:xfrm>
            <a:off x="3171623" y="3288029"/>
            <a:ext cx="2800753" cy="635000"/>
          </a:xfrm>
          <a:prstGeom prst="rect">
            <a:avLst/>
          </a:prstGeom>
        </p:spPr>
        <p:txBody>
          <a:bodyPr wrap="square" lIns="0" tIns="0" rIns="0" bIns="0">
            <a:spAutoFit/>
          </a:bodyPr>
          <a:lstStyle>
            <a:lvl1pPr>
              <a:defRPr sz="4000" b="1"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457200" y="1577340"/>
            <a:ext cx="82296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11/15/2023</a:t>
            </a:fld>
            <a:endParaRPr lang="en-US" dirty="0"/>
          </a:p>
        </p:txBody>
      </p:sp>
      <p:sp>
        <p:nvSpPr>
          <p:cNvPr id="6" name="Holder 6"/>
          <p:cNvSpPr>
            <a:spLocks noGrp="1"/>
          </p:cNvSpPr>
          <p:nvPr>
            <p:ph type="sldNum" sz="quarter" idx="7"/>
          </p:nvPr>
        </p:nvSpPr>
        <p:spPr>
          <a:xfrm>
            <a:off x="247699" y="6333672"/>
            <a:ext cx="254000" cy="222884"/>
          </a:xfrm>
          <a:prstGeom prst="rect">
            <a:avLst/>
          </a:prstGeom>
        </p:spPr>
        <p:txBody>
          <a:bodyPr wrap="square" lIns="0" tIns="0" rIns="0" bIns="0">
            <a:spAutoFit/>
          </a:bodyPr>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kanchiuniv.ac.in/" TargetMode="Externa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9.wmf"/><Relationship Id="rId7" Type="http://schemas.openxmlformats.org/officeDocument/2006/relationships/image" Target="../media/image11.wmf"/><Relationship Id="rId2" Type="http://schemas.openxmlformats.org/officeDocument/2006/relationships/oleObject" Target="../embeddings/oleObject1.bin"/><Relationship Id="rId1" Type="http://schemas.openxmlformats.org/officeDocument/2006/relationships/slideLayout" Target="../slideLayouts/slideLayout4.xml"/><Relationship Id="rId6" Type="http://schemas.openxmlformats.org/officeDocument/2006/relationships/oleObject" Target="../embeddings/oleObject3.bin"/><Relationship Id="rId5" Type="http://schemas.openxmlformats.org/officeDocument/2006/relationships/image" Target="../media/image10.wmf"/><Relationship Id="rId4" Type="http://schemas.openxmlformats.org/officeDocument/2006/relationships/oleObject" Target="../embeddings/oleObject2.bin"/><Relationship Id="rId9" Type="http://schemas.openxmlformats.org/officeDocument/2006/relationships/image" Target="../media/image12.w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535" y="1600200"/>
            <a:ext cx="9026856" cy="1013098"/>
          </a:xfrm>
          <a:prstGeom prst="rect">
            <a:avLst/>
          </a:prstGeom>
          <a:solidFill>
            <a:srgbClr val="D34817"/>
          </a:solidFill>
        </p:spPr>
        <p:txBody>
          <a:bodyPr vert="horz" wrap="square" lIns="0" tIns="215900" rIns="0" bIns="0" rtlCol="0">
            <a:spAutoFit/>
          </a:bodyPr>
          <a:lstStyle/>
          <a:p>
            <a:pPr marR="312420" algn="ctr">
              <a:lnSpc>
                <a:spcPts val="3340"/>
              </a:lnSpc>
              <a:spcBef>
                <a:spcPts val="1700"/>
              </a:spcBef>
            </a:pPr>
            <a:r>
              <a:rPr sz="2800" b="1" spc="-5" dirty="0">
                <a:latin typeface="Arial"/>
                <a:cs typeface="Arial"/>
              </a:rPr>
              <a:t>Creative</a:t>
            </a:r>
            <a:r>
              <a:rPr sz="2800" b="1" spc="-20" dirty="0">
                <a:latin typeface="Arial"/>
                <a:cs typeface="Arial"/>
              </a:rPr>
              <a:t> </a:t>
            </a:r>
            <a:r>
              <a:rPr sz="2800" b="1" spc="-5" dirty="0">
                <a:latin typeface="Arial"/>
                <a:cs typeface="Arial"/>
              </a:rPr>
              <a:t>and</a:t>
            </a:r>
            <a:r>
              <a:rPr sz="2800" b="1" spc="-20" dirty="0">
                <a:latin typeface="Arial"/>
                <a:cs typeface="Arial"/>
              </a:rPr>
              <a:t> </a:t>
            </a:r>
            <a:r>
              <a:rPr sz="2800" b="1" spc="-5" dirty="0">
                <a:latin typeface="Arial"/>
                <a:cs typeface="Arial"/>
              </a:rPr>
              <a:t>Innovative</a:t>
            </a:r>
            <a:r>
              <a:rPr sz="2800" b="1" spc="-25" dirty="0">
                <a:latin typeface="Arial"/>
                <a:cs typeface="Arial"/>
              </a:rPr>
              <a:t> </a:t>
            </a:r>
            <a:r>
              <a:rPr sz="2800" b="1" spc="-10" dirty="0">
                <a:latin typeface="Arial"/>
                <a:cs typeface="Arial"/>
              </a:rPr>
              <a:t>Project</a:t>
            </a:r>
            <a:r>
              <a:rPr sz="2800" b="1" spc="-25" dirty="0">
                <a:latin typeface="Arial"/>
                <a:cs typeface="Arial"/>
              </a:rPr>
              <a:t> </a:t>
            </a:r>
            <a:r>
              <a:rPr sz="2800" b="1" dirty="0">
                <a:latin typeface="Arial"/>
                <a:cs typeface="Arial"/>
              </a:rPr>
              <a:t>(CIP)</a:t>
            </a:r>
            <a:endParaRPr sz="2800" dirty="0">
              <a:latin typeface="Arial"/>
              <a:cs typeface="Arial"/>
            </a:endParaRPr>
          </a:p>
          <a:p>
            <a:pPr marR="308610" algn="ctr">
              <a:lnSpc>
                <a:spcPts val="2860"/>
              </a:lnSpc>
            </a:pPr>
            <a:r>
              <a:rPr lang="en-US" sz="2400" b="1" spc="-5" dirty="0">
                <a:latin typeface="Arial"/>
                <a:cs typeface="Arial"/>
              </a:rPr>
              <a:t>SCULPTURE MANAGEMENT SYSTEM</a:t>
            </a:r>
            <a:endParaRPr sz="2400" dirty="0">
              <a:latin typeface="Arial"/>
              <a:cs typeface="Arial"/>
            </a:endParaRPr>
          </a:p>
        </p:txBody>
      </p:sp>
      <p:sp>
        <p:nvSpPr>
          <p:cNvPr id="3" name="object 3"/>
          <p:cNvSpPr txBox="1"/>
          <p:nvPr/>
        </p:nvSpPr>
        <p:spPr>
          <a:xfrm>
            <a:off x="1295400" y="2969971"/>
            <a:ext cx="6019800" cy="3803605"/>
          </a:xfrm>
          <a:prstGeom prst="rect">
            <a:avLst/>
          </a:prstGeom>
        </p:spPr>
        <p:txBody>
          <a:bodyPr vert="horz" wrap="square" lIns="0" tIns="12700" rIns="0" bIns="0" rtlCol="0">
            <a:spAutoFit/>
          </a:bodyPr>
          <a:lstStyle/>
          <a:p>
            <a:pPr marL="3810" algn="ctr">
              <a:lnSpc>
                <a:spcPct val="150000"/>
              </a:lnSpc>
              <a:spcBef>
                <a:spcPts val="100"/>
              </a:spcBef>
            </a:pPr>
            <a:r>
              <a:rPr lang="en-US" b="1" dirty="0">
                <a:latin typeface="Times New Roman"/>
                <a:cs typeface="Times New Roman"/>
              </a:rPr>
              <a:t>11209A020</a:t>
            </a:r>
            <a:endParaRPr sz="1800" dirty="0">
              <a:latin typeface="Times New Roman"/>
              <a:cs typeface="Times New Roman"/>
            </a:endParaRPr>
          </a:p>
          <a:p>
            <a:pPr marL="4445" algn="ctr">
              <a:lnSpc>
                <a:spcPct val="150000"/>
              </a:lnSpc>
              <a:spcBef>
                <a:spcPts val="90"/>
              </a:spcBef>
            </a:pPr>
            <a:r>
              <a:rPr lang="en-US" b="1" spc="-5" dirty="0">
                <a:latin typeface="Times New Roman"/>
                <a:cs typeface="Times New Roman"/>
              </a:rPr>
              <a:t>VEMPARALA VENKATA SURYA</a:t>
            </a:r>
            <a:endParaRPr sz="1800" dirty="0">
              <a:latin typeface="Times New Roman"/>
              <a:cs typeface="Times New Roman"/>
            </a:endParaRPr>
          </a:p>
          <a:p>
            <a:pPr marL="3810" algn="ctr">
              <a:lnSpc>
                <a:spcPct val="150000"/>
              </a:lnSpc>
              <a:spcBef>
                <a:spcPts val="90"/>
              </a:spcBef>
            </a:pPr>
            <a:r>
              <a:rPr lang="en-US" b="1" dirty="0">
                <a:latin typeface="Times New Roman"/>
                <a:cs typeface="Times New Roman"/>
              </a:rPr>
              <a:t>11209M001</a:t>
            </a:r>
            <a:endParaRPr sz="1800" dirty="0">
              <a:latin typeface="Times New Roman"/>
              <a:cs typeface="Times New Roman"/>
            </a:endParaRPr>
          </a:p>
          <a:p>
            <a:pPr marL="1111250" marR="1099185" algn="ctr">
              <a:lnSpc>
                <a:spcPct val="150000"/>
              </a:lnSpc>
            </a:pPr>
            <a:r>
              <a:rPr lang="en-US" b="1" spc="-5" dirty="0">
                <a:latin typeface="Times New Roman"/>
                <a:cs typeface="Times New Roman"/>
              </a:rPr>
              <a:t>ARAVIND S</a:t>
            </a:r>
            <a:endParaRPr lang="en-US" sz="1800" b="1" dirty="0">
              <a:latin typeface="Times New Roman"/>
              <a:cs typeface="Times New Roman"/>
            </a:endParaRPr>
          </a:p>
          <a:p>
            <a:pPr marL="1111250" marR="1099185" algn="ctr">
              <a:lnSpc>
                <a:spcPct val="150000"/>
              </a:lnSpc>
            </a:pPr>
            <a:r>
              <a:rPr sz="1800" b="1" dirty="0">
                <a:latin typeface="Times New Roman"/>
                <a:cs typeface="Times New Roman"/>
              </a:rPr>
              <a:t> </a:t>
            </a:r>
            <a:r>
              <a:rPr sz="1800" b="1" spc="-434" dirty="0">
                <a:latin typeface="Times New Roman"/>
                <a:cs typeface="Times New Roman"/>
              </a:rPr>
              <a:t> </a:t>
            </a:r>
            <a:r>
              <a:rPr sz="1800" b="1" spc="-5" dirty="0">
                <a:latin typeface="Times New Roman"/>
                <a:cs typeface="Times New Roman"/>
              </a:rPr>
              <a:t>Guided</a:t>
            </a:r>
            <a:r>
              <a:rPr sz="1800" b="1" spc="-10" dirty="0">
                <a:latin typeface="Times New Roman"/>
                <a:cs typeface="Times New Roman"/>
              </a:rPr>
              <a:t> </a:t>
            </a:r>
            <a:r>
              <a:rPr sz="1800" b="1" spc="-5" dirty="0">
                <a:latin typeface="Times New Roman"/>
                <a:cs typeface="Times New Roman"/>
              </a:rPr>
              <a:t>By</a:t>
            </a:r>
            <a:endParaRPr sz="1800" dirty="0">
              <a:latin typeface="Times New Roman"/>
              <a:cs typeface="Times New Roman"/>
            </a:endParaRPr>
          </a:p>
          <a:p>
            <a:pPr algn="ctr">
              <a:lnSpc>
                <a:spcPct val="150000"/>
              </a:lnSpc>
              <a:spcBef>
                <a:spcPts val="90"/>
              </a:spcBef>
            </a:pPr>
            <a:r>
              <a:rPr lang="en-US" b="1" spc="-5" dirty="0">
                <a:latin typeface="Times New Roman"/>
                <a:cs typeface="Times New Roman"/>
              </a:rPr>
              <a:t>MR .V. BALU</a:t>
            </a:r>
            <a:endParaRPr lang="en-US" dirty="0">
              <a:latin typeface="Times New Roman"/>
              <a:cs typeface="Times New Roman"/>
            </a:endParaRPr>
          </a:p>
          <a:p>
            <a:pPr algn="ctr">
              <a:lnSpc>
                <a:spcPct val="150000"/>
              </a:lnSpc>
              <a:spcBef>
                <a:spcPts val="90"/>
              </a:spcBef>
            </a:pPr>
            <a:r>
              <a:rPr lang="en-US" b="1" spc="-5" dirty="0">
                <a:latin typeface="Times New Roman"/>
                <a:cs typeface="Times New Roman"/>
              </a:rPr>
              <a:t>ASSISTANT PROFESSER</a:t>
            </a:r>
          </a:p>
          <a:p>
            <a:pPr marL="1745614" marR="1733550" algn="ctr">
              <a:lnSpc>
                <a:spcPct val="150000"/>
              </a:lnSpc>
            </a:pPr>
            <a:r>
              <a:rPr sz="1800" b="1" spc="-5" dirty="0">
                <a:latin typeface="Times New Roman"/>
                <a:cs typeface="Times New Roman"/>
              </a:rPr>
              <a:t>Dept.</a:t>
            </a:r>
            <a:r>
              <a:rPr lang="en-US" sz="1800" b="1" spc="-5" dirty="0">
                <a:latin typeface="Times New Roman"/>
                <a:cs typeface="Times New Roman"/>
              </a:rPr>
              <a:t> </a:t>
            </a:r>
            <a:r>
              <a:rPr sz="1800" b="1" spc="-5" dirty="0">
                <a:latin typeface="Times New Roman"/>
                <a:cs typeface="Times New Roman"/>
              </a:rPr>
              <a:t>of</a:t>
            </a:r>
            <a:r>
              <a:rPr sz="1800" b="1" spc="-20" dirty="0">
                <a:latin typeface="Times New Roman"/>
                <a:cs typeface="Times New Roman"/>
              </a:rPr>
              <a:t> </a:t>
            </a:r>
            <a:r>
              <a:rPr lang="en-US" sz="1800" b="1" spc="-20" dirty="0">
                <a:latin typeface="Times New Roman"/>
                <a:cs typeface="Times New Roman"/>
              </a:rPr>
              <a:t> </a:t>
            </a:r>
            <a:r>
              <a:rPr sz="1800" b="1" spc="-5" dirty="0">
                <a:latin typeface="Times New Roman"/>
                <a:cs typeface="Times New Roman"/>
              </a:rPr>
              <a:t>CSE</a:t>
            </a:r>
            <a:endParaRPr sz="1800" dirty="0">
              <a:latin typeface="Times New Roman"/>
              <a:cs typeface="Times New Roman"/>
            </a:endParaRPr>
          </a:p>
          <a:p>
            <a:pPr marL="1797050" marR="1784985" algn="ctr">
              <a:lnSpc>
                <a:spcPct val="150000"/>
              </a:lnSpc>
            </a:pPr>
            <a:r>
              <a:rPr sz="1800" b="1" spc="-5" dirty="0">
                <a:latin typeface="Times New Roman"/>
                <a:cs typeface="Times New Roman"/>
              </a:rPr>
              <a:t>Review</a:t>
            </a:r>
            <a:r>
              <a:rPr sz="1800" b="1" spc="-55" dirty="0">
                <a:latin typeface="Times New Roman"/>
                <a:cs typeface="Times New Roman"/>
              </a:rPr>
              <a:t> </a:t>
            </a:r>
            <a:r>
              <a:rPr lang="en-IN" b="1" spc="-5" dirty="0">
                <a:latin typeface="Times New Roman"/>
                <a:cs typeface="Times New Roman"/>
              </a:rPr>
              <a:t>Date</a:t>
            </a:r>
            <a:r>
              <a:rPr lang="en-IN" b="1" spc="-15" dirty="0">
                <a:latin typeface="Times New Roman"/>
                <a:cs typeface="Times New Roman"/>
              </a:rPr>
              <a:t> </a:t>
            </a:r>
            <a:r>
              <a:rPr lang="en-IN" b="1" dirty="0">
                <a:latin typeface="Times New Roman"/>
                <a:cs typeface="Times New Roman"/>
              </a:rPr>
              <a:t>:24/05/2023</a:t>
            </a:r>
            <a:endParaRPr lang="en-US" sz="1800" b="1" dirty="0">
              <a:latin typeface="Times New Roman"/>
              <a:cs typeface="Times New Roman"/>
            </a:endParaRPr>
          </a:p>
        </p:txBody>
      </p:sp>
      <p:sp>
        <p:nvSpPr>
          <p:cNvPr id="4" name="object 4"/>
          <p:cNvSpPr txBox="1"/>
          <p:nvPr/>
        </p:nvSpPr>
        <p:spPr>
          <a:xfrm>
            <a:off x="2505111" y="111322"/>
            <a:ext cx="5276215" cy="1132205"/>
          </a:xfrm>
          <a:prstGeom prst="rect">
            <a:avLst/>
          </a:prstGeom>
        </p:spPr>
        <p:txBody>
          <a:bodyPr vert="horz" wrap="square" lIns="0" tIns="11430" rIns="0" bIns="0" rtlCol="0">
            <a:spAutoFit/>
          </a:bodyPr>
          <a:lstStyle/>
          <a:p>
            <a:pPr marL="12700" marR="5080" algn="ctr">
              <a:lnSpc>
                <a:spcPct val="101600"/>
              </a:lnSpc>
              <a:spcBef>
                <a:spcPts val="90"/>
              </a:spcBef>
            </a:pPr>
            <a:r>
              <a:rPr sz="1600" b="1" spc="5" dirty="0">
                <a:latin typeface="Times New Roman"/>
                <a:cs typeface="Times New Roman"/>
              </a:rPr>
              <a:t>SRI</a:t>
            </a:r>
            <a:r>
              <a:rPr sz="1600" b="1" spc="10" dirty="0">
                <a:latin typeface="Times New Roman"/>
                <a:cs typeface="Times New Roman"/>
              </a:rPr>
              <a:t> </a:t>
            </a:r>
            <a:r>
              <a:rPr sz="1600" b="1" spc="5" dirty="0">
                <a:latin typeface="Times New Roman"/>
                <a:cs typeface="Times New Roman"/>
              </a:rPr>
              <a:t>CHANDRASEKHARENDRA</a:t>
            </a:r>
            <a:r>
              <a:rPr sz="1600" b="1" spc="15" dirty="0">
                <a:latin typeface="Times New Roman"/>
                <a:cs typeface="Times New Roman"/>
              </a:rPr>
              <a:t> </a:t>
            </a:r>
            <a:r>
              <a:rPr sz="1600" b="1" spc="5" dirty="0">
                <a:latin typeface="Times New Roman"/>
                <a:cs typeface="Times New Roman"/>
              </a:rPr>
              <a:t>SARASWATHI</a:t>
            </a:r>
            <a:r>
              <a:rPr sz="1600" b="1" spc="15" dirty="0">
                <a:latin typeface="Times New Roman"/>
                <a:cs typeface="Times New Roman"/>
              </a:rPr>
              <a:t> </a:t>
            </a:r>
            <a:r>
              <a:rPr sz="1600" b="1" spc="5" dirty="0">
                <a:latin typeface="Times New Roman"/>
                <a:cs typeface="Times New Roman"/>
              </a:rPr>
              <a:t>VISWA </a:t>
            </a:r>
            <a:r>
              <a:rPr sz="1600" b="1" spc="-385" dirty="0">
                <a:latin typeface="Times New Roman"/>
                <a:cs typeface="Times New Roman"/>
              </a:rPr>
              <a:t> </a:t>
            </a:r>
            <a:r>
              <a:rPr sz="1600" b="1" spc="5" dirty="0">
                <a:latin typeface="Times New Roman"/>
                <a:cs typeface="Times New Roman"/>
              </a:rPr>
              <a:t>MAHAVIDHYALAYA</a:t>
            </a:r>
            <a:endParaRPr sz="1600" dirty="0">
              <a:latin typeface="Times New Roman"/>
              <a:cs typeface="Times New Roman"/>
            </a:endParaRPr>
          </a:p>
          <a:p>
            <a:pPr marL="1397635" marR="1388110" algn="ctr">
              <a:lnSpc>
                <a:spcPct val="100000"/>
              </a:lnSpc>
              <a:spcBef>
                <a:spcPts val="25"/>
              </a:spcBef>
            </a:pPr>
            <a:r>
              <a:rPr sz="1000" spc="-10" dirty="0">
                <a:latin typeface="Times New Roman"/>
                <a:cs typeface="Times New Roman"/>
              </a:rPr>
              <a:t>(Deemed to</a:t>
            </a:r>
            <a:r>
              <a:rPr sz="1000" spc="-5" dirty="0">
                <a:latin typeface="Times New Roman"/>
                <a:cs typeface="Times New Roman"/>
              </a:rPr>
              <a:t> be</a:t>
            </a:r>
            <a:r>
              <a:rPr sz="1000" spc="-10" dirty="0">
                <a:latin typeface="Times New Roman"/>
                <a:cs typeface="Times New Roman"/>
              </a:rPr>
              <a:t> </a:t>
            </a:r>
            <a:r>
              <a:rPr sz="1000" spc="-5" dirty="0">
                <a:latin typeface="Times New Roman"/>
                <a:cs typeface="Times New Roman"/>
              </a:rPr>
              <a:t>university u/s</a:t>
            </a:r>
            <a:r>
              <a:rPr sz="1000" spc="-10" dirty="0">
                <a:latin typeface="Times New Roman"/>
                <a:cs typeface="Times New Roman"/>
              </a:rPr>
              <a:t> </a:t>
            </a:r>
            <a:r>
              <a:rPr sz="1000" spc="-5" dirty="0">
                <a:latin typeface="Times New Roman"/>
                <a:cs typeface="Times New Roman"/>
              </a:rPr>
              <a:t>3 of</a:t>
            </a:r>
            <a:r>
              <a:rPr sz="1000" spc="-10" dirty="0">
                <a:latin typeface="Times New Roman"/>
                <a:cs typeface="Times New Roman"/>
              </a:rPr>
              <a:t> </a:t>
            </a:r>
            <a:r>
              <a:rPr sz="1000" spc="-15" dirty="0">
                <a:latin typeface="Times New Roman"/>
                <a:cs typeface="Times New Roman"/>
              </a:rPr>
              <a:t>UGC</a:t>
            </a:r>
            <a:r>
              <a:rPr sz="1000" spc="-5" dirty="0">
                <a:latin typeface="Times New Roman"/>
                <a:cs typeface="Times New Roman"/>
              </a:rPr>
              <a:t> </a:t>
            </a:r>
            <a:r>
              <a:rPr sz="1000" spc="-10" dirty="0">
                <a:latin typeface="Times New Roman"/>
                <a:cs typeface="Times New Roman"/>
              </a:rPr>
              <a:t>act</a:t>
            </a:r>
            <a:r>
              <a:rPr sz="1000" spc="-5" dirty="0">
                <a:latin typeface="Times New Roman"/>
                <a:cs typeface="Times New Roman"/>
              </a:rPr>
              <a:t> 1956) </a:t>
            </a:r>
            <a:r>
              <a:rPr sz="1000" spc="-235" dirty="0">
                <a:latin typeface="Times New Roman"/>
                <a:cs typeface="Times New Roman"/>
              </a:rPr>
              <a:t> </a:t>
            </a:r>
            <a:r>
              <a:rPr sz="1000" spc="-5" dirty="0">
                <a:latin typeface="Times New Roman"/>
                <a:cs typeface="Times New Roman"/>
              </a:rPr>
              <a:t>(Accredited</a:t>
            </a:r>
            <a:r>
              <a:rPr sz="1000" spc="-10" dirty="0">
                <a:latin typeface="Times New Roman"/>
                <a:cs typeface="Times New Roman"/>
              </a:rPr>
              <a:t> with</a:t>
            </a:r>
            <a:r>
              <a:rPr sz="1000" spc="-5" dirty="0">
                <a:latin typeface="Times New Roman"/>
                <a:cs typeface="Times New Roman"/>
              </a:rPr>
              <a:t> </a:t>
            </a:r>
            <a:r>
              <a:rPr sz="1000" spc="-10" dirty="0">
                <a:latin typeface="Times New Roman"/>
                <a:cs typeface="Times New Roman"/>
              </a:rPr>
              <a:t>“A” </a:t>
            </a:r>
            <a:r>
              <a:rPr sz="1000" spc="-5" dirty="0">
                <a:latin typeface="Times New Roman"/>
                <a:cs typeface="Times New Roman"/>
              </a:rPr>
              <a:t>by </a:t>
            </a:r>
            <a:r>
              <a:rPr sz="1000" spc="-15" dirty="0">
                <a:latin typeface="Times New Roman"/>
                <a:cs typeface="Times New Roman"/>
              </a:rPr>
              <a:t>NAAC)</a:t>
            </a:r>
            <a:endParaRPr sz="1000" dirty="0">
              <a:latin typeface="Times New Roman"/>
              <a:cs typeface="Times New Roman"/>
            </a:endParaRPr>
          </a:p>
          <a:p>
            <a:pPr marL="1511300" marR="1503680" algn="ctr">
              <a:lnSpc>
                <a:spcPct val="100000"/>
              </a:lnSpc>
            </a:pPr>
            <a:r>
              <a:rPr sz="1000" spc="-10" dirty="0">
                <a:latin typeface="Times New Roman"/>
                <a:cs typeface="Times New Roman"/>
              </a:rPr>
              <a:t>Enathur, Kanchipuram </a:t>
            </a:r>
            <a:r>
              <a:rPr sz="1000" spc="-5" dirty="0">
                <a:latin typeface="Times New Roman"/>
                <a:cs typeface="Times New Roman"/>
              </a:rPr>
              <a:t>– 631561. </a:t>
            </a:r>
            <a:r>
              <a:rPr sz="1000" spc="-10" dirty="0">
                <a:latin typeface="Times New Roman"/>
                <a:cs typeface="Times New Roman"/>
              </a:rPr>
              <a:t>Tamilnadu </a:t>
            </a:r>
            <a:r>
              <a:rPr sz="1000" spc="-235" dirty="0">
                <a:latin typeface="Times New Roman"/>
                <a:cs typeface="Times New Roman"/>
              </a:rPr>
              <a:t> </a:t>
            </a:r>
            <a:r>
              <a:rPr sz="1000" u="sng" spc="-10" dirty="0">
                <a:solidFill>
                  <a:srgbClr val="CC9900"/>
                </a:solidFill>
                <a:uFill>
                  <a:solidFill>
                    <a:srgbClr val="CC9900"/>
                  </a:solidFill>
                </a:uFill>
                <a:latin typeface="Times New Roman"/>
                <a:cs typeface="Times New Roman"/>
                <a:hlinkClick r:id="rId2"/>
              </a:rPr>
              <a:t>www.kanchiuniv.ac.in</a:t>
            </a:r>
            <a:endParaRPr sz="1000" dirty="0">
              <a:latin typeface="Times New Roman"/>
              <a:cs typeface="Times New Roman"/>
            </a:endParaRPr>
          </a:p>
        </p:txBody>
      </p:sp>
      <p:pic>
        <p:nvPicPr>
          <p:cNvPr id="5" name="object 5"/>
          <p:cNvPicPr/>
          <p:nvPr/>
        </p:nvPicPr>
        <p:blipFill>
          <a:blip r:embed="rId3" cstate="print"/>
          <a:stretch>
            <a:fillRect/>
          </a:stretch>
        </p:blipFill>
        <p:spPr>
          <a:xfrm>
            <a:off x="228600" y="304800"/>
            <a:ext cx="1219199" cy="9905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AF12F-B41B-A075-43AB-F46EC9BDB82A}"/>
              </a:ext>
            </a:extLst>
          </p:cNvPr>
          <p:cNvSpPr>
            <a:spLocks noGrp="1"/>
          </p:cNvSpPr>
          <p:nvPr>
            <p:ph type="title"/>
          </p:nvPr>
        </p:nvSpPr>
        <p:spPr>
          <a:xfrm>
            <a:off x="229055" y="1"/>
            <a:ext cx="3626508" cy="721044"/>
          </a:xfrm>
        </p:spPr>
        <p:txBody>
          <a:bodyPr/>
          <a:lstStyle/>
          <a:p>
            <a:r>
              <a:rPr lang="en-US" sz="3200" b="1" dirty="0"/>
              <a:t>Project description</a:t>
            </a:r>
            <a:endParaRPr lang="en-IN" sz="3200" dirty="0"/>
          </a:p>
        </p:txBody>
      </p:sp>
      <p:graphicFrame>
        <p:nvGraphicFramePr>
          <p:cNvPr id="4" name="Table 3">
            <a:extLst>
              <a:ext uri="{FF2B5EF4-FFF2-40B4-BE49-F238E27FC236}">
                <a16:creationId xmlns:a16="http://schemas.microsoft.com/office/drawing/2014/main" id="{22F54A7A-4722-3BD6-63D1-7AC598A1D081}"/>
              </a:ext>
            </a:extLst>
          </p:cNvPr>
          <p:cNvGraphicFramePr>
            <a:graphicFrameLocks noGrp="1"/>
          </p:cNvGraphicFramePr>
          <p:nvPr/>
        </p:nvGraphicFramePr>
        <p:xfrm>
          <a:off x="2407920" y="3482816"/>
          <a:ext cx="4328160" cy="716280"/>
        </p:xfrm>
        <a:graphic>
          <a:graphicData uri="http://schemas.openxmlformats.org/drawingml/2006/table">
            <a:tbl>
              <a:tblPr/>
              <a:tblGrid>
                <a:gridCol w="4328160">
                  <a:extLst>
                    <a:ext uri="{9D8B030D-6E8A-4147-A177-3AD203B41FA5}">
                      <a16:colId xmlns:a16="http://schemas.microsoft.com/office/drawing/2014/main" val="399086149"/>
                    </a:ext>
                  </a:extLst>
                </a:gridCol>
              </a:tblGrid>
              <a:tr h="213360">
                <a:tc>
                  <a:txBody>
                    <a:bodyPr/>
                    <a:lstStyle/>
                    <a:p>
                      <a:endParaRPr lang="en-IN"/>
                    </a:p>
                  </a:txBody>
                  <a:tcPr marL="0" marR="0" marT="0" marB="0" anchor="ctr">
                    <a:lnL>
                      <a:noFill/>
                    </a:lnL>
                    <a:lnR>
                      <a:noFill/>
                    </a:lnR>
                    <a:lnT>
                      <a:noFill/>
                    </a:lnT>
                    <a:lnB>
                      <a:noFill/>
                    </a:lnB>
                  </a:tcPr>
                </a:tc>
                <a:extLst>
                  <a:ext uri="{0D108BD9-81ED-4DB2-BD59-A6C34878D82A}">
                    <a16:rowId xmlns:a16="http://schemas.microsoft.com/office/drawing/2014/main" val="2293946202"/>
                  </a:ext>
                </a:extLst>
              </a:tr>
              <a:tr h="0">
                <a:tc>
                  <a:txBody>
                    <a:bodyPr/>
                    <a:lstStyle/>
                    <a:p>
                      <a:pPr fontAlgn="ctr"/>
                      <a:endParaRPr lang="en-IN" b="0" i="0">
                        <a:effectLst/>
                        <a:latin typeface="Google Sans"/>
                      </a:endParaRPr>
                    </a:p>
                  </a:txBody>
                  <a:tcPr marL="0" marR="0" marT="83820" marB="83820" anchor="ctr">
                    <a:lnL>
                      <a:noFill/>
                    </a:lnL>
                    <a:lnR>
                      <a:noFill/>
                    </a:lnR>
                    <a:lnT>
                      <a:noFill/>
                    </a:lnT>
                    <a:lnB>
                      <a:noFill/>
                    </a:lnB>
                  </a:tcPr>
                </a:tc>
                <a:extLst>
                  <a:ext uri="{0D108BD9-81ED-4DB2-BD59-A6C34878D82A}">
                    <a16:rowId xmlns:a16="http://schemas.microsoft.com/office/drawing/2014/main" val="3755875201"/>
                  </a:ext>
                </a:extLst>
              </a:tr>
            </a:tbl>
          </a:graphicData>
        </a:graphic>
      </p:graphicFrame>
      <p:sp>
        <p:nvSpPr>
          <p:cNvPr id="15" name="TextBox 14">
            <a:extLst>
              <a:ext uri="{FF2B5EF4-FFF2-40B4-BE49-F238E27FC236}">
                <a16:creationId xmlns:a16="http://schemas.microsoft.com/office/drawing/2014/main" id="{698DB4A7-BE81-0F21-3654-E607E3AC28F4}"/>
              </a:ext>
            </a:extLst>
          </p:cNvPr>
          <p:cNvSpPr txBox="1"/>
          <p:nvPr/>
        </p:nvSpPr>
        <p:spPr>
          <a:xfrm>
            <a:off x="152401" y="609600"/>
            <a:ext cx="8839199" cy="4801314"/>
          </a:xfrm>
          <a:prstGeom prst="rect">
            <a:avLst/>
          </a:prstGeom>
          <a:noFill/>
        </p:spPr>
        <p:txBody>
          <a:bodyPr wrap="square" rtlCol="0">
            <a:spAutoFit/>
          </a:bodyPr>
          <a:lstStyle/>
          <a:p>
            <a:pPr algn="just">
              <a:lnSpc>
                <a:spcPct val="150000"/>
              </a:lnSpc>
            </a:pPr>
            <a:r>
              <a:rPr lang="en-US" sz="1200" b="1" dirty="0">
                <a:latin typeface="Times New Roman" panose="02020603050405020304" pitchFamily="18" charset="0"/>
                <a:cs typeface="Times New Roman" panose="02020603050405020304" pitchFamily="18" charset="0"/>
              </a:rPr>
              <a:t>	</a:t>
            </a:r>
            <a:endParaRPr lang="en-IN" sz="1200" dirty="0">
              <a:latin typeface="Times New Roman" panose="02020603050405020304" pitchFamily="18" charset="0"/>
              <a:cs typeface="Times New Roman" panose="02020603050405020304" pitchFamily="18" charset="0"/>
            </a:endParaRPr>
          </a:p>
          <a:p>
            <a:pPr algn="just">
              <a:lnSpc>
                <a:spcPct val="150000"/>
              </a:lnSpc>
            </a:pPr>
            <a:r>
              <a:rPr lang="en-IN" sz="1200" dirty="0">
                <a:latin typeface="Times New Roman" panose="02020603050405020304" pitchFamily="18" charset="0"/>
                <a:cs typeface="Times New Roman" panose="02020603050405020304" pitchFamily="18" charset="0"/>
              </a:rPr>
              <a:t>    The Sculpture Management System is a web application designed to provide an efficient and organized system for managing sculptures. The system allows authorized personnel to access and update information related to sculptures.</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     The system provides a user-friendly interface for managing the details of sculptures and temples, including adding new temples, adding sculptures to existing temples, and updating and deleting existing temple and sculpture details. Users can also search for sculptures and temples by keyword, and view details about individual sculptures and temples.</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     If a sculpture has been stolen, the police department may need to gather information about the sculpture to aid in their investigation. This could include details such as the sculpture's ID, name, material, image, description, and keywords. Additionally, information about the location and time of the theft may also be important.</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With a sculpture management console, the police department could easily access this information from a centralized database. They could search for a specific sculpture using its ID or name, or generate reports on sculptures that match certain criteria, such as sculptures made from a specific material or sculptures located in a certain city.</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endParaRPr lang="en-IN" sz="1200" dirty="0">
              <a:latin typeface="Times New Roman" panose="02020603050405020304" pitchFamily="18" charset="0"/>
              <a:cs typeface="Times New Roman" panose="02020603050405020304" pitchFamily="18" charset="0"/>
            </a:endParaRPr>
          </a:p>
        </p:txBody>
      </p:sp>
      <p:sp>
        <p:nvSpPr>
          <p:cNvPr id="16" name="Rectangle 11">
            <a:extLst>
              <a:ext uri="{FF2B5EF4-FFF2-40B4-BE49-F238E27FC236}">
                <a16:creationId xmlns:a16="http://schemas.microsoft.com/office/drawing/2014/main" id="{4C1DE434-216E-DEE5-4175-2114EB2AD6D9}"/>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06186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81000" y="762000"/>
            <a:ext cx="8305801" cy="5262979"/>
          </a:xfrm>
          <a:prstGeom prst="rect">
            <a:avLst/>
          </a:prstGeom>
          <a:noFill/>
        </p:spPr>
        <p:txBody>
          <a:bodyPr wrap="square" rtlCol="0">
            <a:spAutoFit/>
          </a:bodyPr>
          <a:lstStyle/>
          <a:p>
            <a:pPr algn="just">
              <a:lnSpc>
                <a:spcPct val="150000"/>
              </a:lnSpc>
            </a:pPr>
            <a:r>
              <a:rPr lang="en-IN" sz="1600" dirty="0">
                <a:latin typeface="Times New Roman" panose="02020603050405020304" pitchFamily="18" charset="0"/>
                <a:cs typeface="Times New Roman" panose="02020603050405020304" pitchFamily="18" charset="0"/>
              </a:rPr>
              <a:t> Having this information readily available can help the police department quickly identify stolen sculptures, track them down, and return them to their rightful owners. It can also help prevent future thefts by enabling better tracking and monitoring of sculptures in public spaces.</a:t>
            </a:r>
          </a:p>
          <a:p>
            <a:pPr algn="just">
              <a:lnSpc>
                <a:spcPct val="150000"/>
              </a:lnSpc>
            </a:pPr>
            <a:r>
              <a:rPr lang="en-IN" sz="1600" dirty="0">
                <a:latin typeface="Times New Roman" panose="02020603050405020304" pitchFamily="18" charset="0"/>
                <a:cs typeface="Times New Roman" panose="02020603050405020304" pitchFamily="18" charset="0"/>
              </a:rPr>
              <a:t> </a:t>
            </a:r>
          </a:p>
          <a:p>
            <a:pPr algn="just">
              <a:lnSpc>
                <a:spcPct val="150000"/>
              </a:lnSpc>
            </a:pPr>
            <a:r>
              <a:rPr lang="en-IN" sz="1600" dirty="0">
                <a:latin typeface="Times New Roman" panose="02020603050405020304" pitchFamily="18" charset="0"/>
                <a:cs typeface="Times New Roman" panose="02020603050405020304" pitchFamily="18" charset="0"/>
              </a:rPr>
              <a:t>    The system stores details about temples, including the temple ID, name, address, city, state, and </a:t>
            </a:r>
            <a:r>
              <a:rPr lang="en-IN" sz="1600" dirty="0" err="1">
                <a:latin typeface="Times New Roman" panose="02020603050405020304" pitchFamily="18" charset="0"/>
                <a:cs typeface="Times New Roman" panose="02020603050405020304" pitchFamily="18" charset="0"/>
              </a:rPr>
              <a:t>pincode</a:t>
            </a:r>
            <a:r>
              <a:rPr lang="en-IN" sz="1600" dirty="0">
                <a:latin typeface="Times New Roman" panose="02020603050405020304" pitchFamily="18" charset="0"/>
                <a:cs typeface="Times New Roman" panose="02020603050405020304" pitchFamily="18" charset="0"/>
              </a:rPr>
              <a:t>. For each temple, the system can store multiple sculptures, with details including the sculpture ID, name, material used, an image of the sculpture, a description of the sculpture, and keywords to help with searching and filtering.</a:t>
            </a:r>
          </a:p>
          <a:p>
            <a:pPr algn="just">
              <a:lnSpc>
                <a:spcPct val="150000"/>
              </a:lnSpc>
            </a:pPr>
            <a:r>
              <a:rPr lang="en-IN" sz="1600" dirty="0">
                <a:latin typeface="Times New Roman" panose="02020603050405020304" pitchFamily="18" charset="0"/>
                <a:cs typeface="Times New Roman" panose="02020603050405020304" pitchFamily="18" charset="0"/>
              </a:rPr>
              <a:t> </a:t>
            </a:r>
          </a:p>
          <a:p>
            <a:pPr algn="just">
              <a:lnSpc>
                <a:spcPct val="150000"/>
              </a:lnSpc>
            </a:pPr>
            <a:r>
              <a:rPr lang="en-IN" sz="1600" dirty="0">
                <a:latin typeface="Times New Roman" panose="02020603050405020304" pitchFamily="18" charset="0"/>
                <a:cs typeface="Times New Roman" panose="02020603050405020304" pitchFamily="18" charset="0"/>
              </a:rPr>
              <a:t> </a:t>
            </a:r>
          </a:p>
          <a:p>
            <a:pPr algn="just">
              <a:lnSpc>
                <a:spcPct val="150000"/>
              </a:lnSpc>
            </a:pPr>
            <a:r>
              <a:rPr lang="en-IN" sz="1600" dirty="0">
                <a:latin typeface="Times New Roman" panose="02020603050405020304" pitchFamily="18" charset="0"/>
                <a:cs typeface="Times New Roman" panose="02020603050405020304" pitchFamily="18" charset="0"/>
              </a:rPr>
              <a:t>In addition, the system provides reporting functionality, allowing users to generate reports based on the information in the database. Reports can be generated based on various criteria, such as by temple or sculpture, or by city or state. Reports can be exported in various formats, such as PDF or CSV, for further analysis and processing.</a:t>
            </a:r>
            <a:endParaRPr lang="en-IN" sz="1600" dirty="0"/>
          </a:p>
        </p:txBody>
      </p:sp>
    </p:spTree>
    <p:extLst>
      <p:ext uri="{BB962C8B-B14F-4D97-AF65-F5344CB8AC3E}">
        <p14:creationId xmlns:p14="http://schemas.microsoft.com/office/powerpoint/2010/main" val="1548823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183A1-EFD2-015B-8CAA-DE042C7F1F64}"/>
              </a:ext>
            </a:extLst>
          </p:cNvPr>
          <p:cNvSpPr>
            <a:spLocks noGrp="1"/>
          </p:cNvSpPr>
          <p:nvPr>
            <p:ph type="title"/>
          </p:nvPr>
        </p:nvSpPr>
        <p:spPr>
          <a:xfrm>
            <a:off x="304800" y="381000"/>
            <a:ext cx="8686799" cy="430887"/>
          </a:xfrm>
        </p:spPr>
        <p:txBody>
          <a:bodyPr/>
          <a:lstStyle/>
          <a:p>
            <a:r>
              <a:rPr lang="en-IN" sz="2800" dirty="0"/>
              <a:t>MODULE DESCRIPTION</a:t>
            </a:r>
          </a:p>
        </p:txBody>
      </p:sp>
      <p:sp>
        <p:nvSpPr>
          <p:cNvPr id="3" name="TextBox 2">
            <a:extLst>
              <a:ext uri="{FF2B5EF4-FFF2-40B4-BE49-F238E27FC236}">
                <a16:creationId xmlns:a16="http://schemas.microsoft.com/office/drawing/2014/main" id="{DEDB541D-D6A0-ECC0-ECD6-0CA0E0B8AF6A}"/>
              </a:ext>
            </a:extLst>
          </p:cNvPr>
          <p:cNvSpPr txBox="1"/>
          <p:nvPr/>
        </p:nvSpPr>
        <p:spPr>
          <a:xfrm>
            <a:off x="457200" y="990600"/>
            <a:ext cx="8305800" cy="6186309"/>
          </a:xfrm>
          <a:prstGeom prst="rect">
            <a:avLst/>
          </a:prstGeom>
          <a:noFill/>
        </p:spPr>
        <p:txBody>
          <a:bodyPr wrap="square" rtlCol="0">
            <a:spAutoFit/>
          </a:bodyPr>
          <a:lstStyle/>
          <a:p>
            <a:pPr algn="just"/>
            <a:r>
              <a:rPr lang="en-IN" sz="1400" kern="0" dirty="0">
                <a:solidFill>
                  <a:srgbClr val="000000"/>
                </a:solidFill>
                <a:latin typeface="Times New Roman" panose="02020603050405020304" pitchFamily="18" charset="0"/>
                <a:cs typeface="Times New Roman" panose="02020603050405020304" pitchFamily="18" charset="0"/>
                <a:sym typeface="Libre Baskerville"/>
              </a:rPr>
              <a:t>	</a:t>
            </a:r>
            <a:r>
              <a:rPr lang="en-IN" sz="1400" dirty="0"/>
              <a:t>The Sculpture Management System is an application designed to manage the details of sculptures in a collection or exhibition. This system contains three modules describe as follow </a:t>
            </a:r>
          </a:p>
          <a:p>
            <a:pPr marL="2000250" lvl="4" indent="-171450" algn="just">
              <a:buFont typeface="Arial" panose="020B0604020202020204" pitchFamily="34" charset="0"/>
              <a:buChar char="•"/>
            </a:pPr>
            <a:r>
              <a:rPr lang="en-IN" sz="1400" dirty="0"/>
              <a:t>Administrator module</a:t>
            </a:r>
          </a:p>
          <a:p>
            <a:pPr marL="2000250" lvl="4" indent="-171450" algn="just">
              <a:buFont typeface="Arial" panose="020B0604020202020204" pitchFamily="34" charset="0"/>
              <a:buChar char="•"/>
            </a:pPr>
            <a:r>
              <a:rPr lang="en-IN" sz="1400" dirty="0"/>
              <a:t>Temple module</a:t>
            </a:r>
          </a:p>
          <a:p>
            <a:pPr marL="2000250" lvl="4" indent="-171450" algn="just">
              <a:buFont typeface="Arial" panose="020B0604020202020204" pitchFamily="34" charset="0"/>
              <a:buChar char="•"/>
            </a:pPr>
            <a:r>
              <a:rPr lang="en-US" sz="1400" dirty="0"/>
              <a:t>Guest module</a:t>
            </a:r>
            <a:endParaRPr lang="en-IN" sz="1400" dirty="0"/>
          </a:p>
          <a:p>
            <a:pPr algn="just"/>
            <a:r>
              <a:rPr lang="en-IN" sz="1400" dirty="0"/>
              <a:t> </a:t>
            </a:r>
          </a:p>
          <a:p>
            <a:pPr algn="just"/>
            <a:r>
              <a:rPr lang="en-IN" sz="1400" b="1" dirty="0"/>
              <a:t>Administrator Module:</a:t>
            </a:r>
            <a:r>
              <a:rPr lang="en-IN" sz="1400" dirty="0"/>
              <a:t> </a:t>
            </a:r>
            <a:r>
              <a:rPr lang="en-US" sz="1400" dirty="0"/>
              <a:t>Administrator has a full authority to maintain the system with database. The Admin can login through </a:t>
            </a:r>
            <a:r>
              <a:rPr lang="en-US" sz="1400" dirty="0" err="1"/>
              <a:t>adminlogin</a:t>
            </a:r>
            <a:r>
              <a:rPr lang="en-US" sz="1400" dirty="0"/>
              <a:t>  .The main functions of the administrator </a:t>
            </a:r>
          </a:p>
          <a:p>
            <a:pPr algn="just"/>
            <a:endParaRPr lang="en-IN" sz="1400" dirty="0"/>
          </a:p>
          <a:p>
            <a:pPr lvl="0" algn="just"/>
            <a:r>
              <a:rPr lang="en-US" sz="1400" dirty="0"/>
              <a:t>	</a:t>
            </a:r>
            <a:r>
              <a:rPr lang="en-US" sz="1400" b="1" dirty="0"/>
              <a:t>Add temple </a:t>
            </a:r>
            <a:r>
              <a:rPr lang="en-US" sz="1400" dirty="0"/>
              <a:t>: Admin can add details about temple and assign one  id for each temple . In this contain </a:t>
            </a:r>
            <a:r>
              <a:rPr lang="en-US" sz="1400" dirty="0" err="1"/>
              <a:t>templeid</a:t>
            </a:r>
            <a:r>
              <a:rPr lang="en-US" sz="1400" dirty="0"/>
              <a:t> ,name,  address ,city ,state , </a:t>
            </a:r>
            <a:r>
              <a:rPr lang="en-US" sz="1400" dirty="0" err="1"/>
              <a:t>pincode</a:t>
            </a:r>
            <a:endParaRPr lang="en-IN" sz="1400" dirty="0"/>
          </a:p>
          <a:p>
            <a:pPr algn="just"/>
            <a:r>
              <a:rPr lang="en-US" sz="1400" dirty="0"/>
              <a:t>	</a:t>
            </a:r>
          </a:p>
          <a:p>
            <a:pPr algn="just"/>
            <a:r>
              <a:rPr lang="en-US" sz="1400" dirty="0"/>
              <a:t>	</a:t>
            </a:r>
            <a:r>
              <a:rPr lang="en-US" sz="1400" b="1" dirty="0"/>
              <a:t>Add sculpture</a:t>
            </a:r>
            <a:r>
              <a:rPr lang="en-US" sz="1400" dirty="0"/>
              <a:t>: Admin has accesses to add sculpture .It contain </a:t>
            </a:r>
            <a:r>
              <a:rPr lang="en-US" sz="1400" dirty="0" err="1"/>
              <a:t>sculptureid</a:t>
            </a:r>
            <a:r>
              <a:rPr lang="en-US" sz="1400" dirty="0"/>
              <a:t> ,</a:t>
            </a:r>
            <a:r>
              <a:rPr lang="en-US" sz="1400" dirty="0" err="1"/>
              <a:t>sculpturename</a:t>
            </a:r>
            <a:r>
              <a:rPr lang="en-US" sz="1400" dirty="0"/>
              <a:t> ,</a:t>
            </a:r>
            <a:r>
              <a:rPr lang="en-US" sz="1400" dirty="0" err="1"/>
              <a:t>templeid</a:t>
            </a:r>
            <a:r>
              <a:rPr lang="en-US" sz="1400" dirty="0"/>
              <a:t> ,</a:t>
            </a:r>
            <a:r>
              <a:rPr lang="en-US" sz="1400" dirty="0" err="1"/>
              <a:t>templename</a:t>
            </a:r>
            <a:r>
              <a:rPr lang="en-US" sz="1400" dirty="0"/>
              <a:t> ,image ,description ,keyword.</a:t>
            </a:r>
            <a:endParaRPr lang="en-IN" sz="1400" dirty="0"/>
          </a:p>
          <a:p>
            <a:pPr lvl="0" algn="just"/>
            <a:r>
              <a:rPr lang="en-US" sz="1400" dirty="0"/>
              <a:t>.</a:t>
            </a:r>
          </a:p>
          <a:p>
            <a:pPr lvl="0" algn="just"/>
            <a:endParaRPr lang="en-IN" sz="1400" dirty="0"/>
          </a:p>
          <a:p>
            <a:pPr lvl="0" algn="just"/>
            <a:r>
              <a:rPr lang="en-US" sz="1400" dirty="0"/>
              <a:t>	</a:t>
            </a:r>
            <a:r>
              <a:rPr lang="en-US" sz="1400" b="1" dirty="0"/>
              <a:t>Add </a:t>
            </a:r>
            <a:r>
              <a:rPr lang="en-US" sz="1400" b="1" dirty="0" err="1"/>
              <a:t>TempleLogin</a:t>
            </a:r>
            <a:r>
              <a:rPr lang="en-US" sz="1400" b="1" dirty="0"/>
              <a:t> </a:t>
            </a:r>
            <a:r>
              <a:rPr lang="en-US" sz="1400" dirty="0"/>
              <a:t>: Admin has only accesses to add </a:t>
            </a:r>
            <a:r>
              <a:rPr lang="en-US" sz="1400" dirty="0" err="1"/>
              <a:t>Templelogin</a:t>
            </a:r>
            <a:r>
              <a:rPr lang="en-US" sz="1400" dirty="0"/>
              <a:t> for particular temple .In this </a:t>
            </a:r>
            <a:r>
              <a:rPr lang="en-US" sz="1400" dirty="0" err="1"/>
              <a:t>templeid</a:t>
            </a:r>
            <a:r>
              <a:rPr lang="en-US" sz="1400" dirty="0"/>
              <a:t>, </a:t>
            </a:r>
            <a:r>
              <a:rPr lang="en-US" sz="1400" dirty="0" err="1"/>
              <a:t>templename</a:t>
            </a:r>
            <a:r>
              <a:rPr lang="en-US" sz="1400" dirty="0"/>
              <a:t>, username ,password.</a:t>
            </a:r>
          </a:p>
          <a:p>
            <a:pPr lvl="0" algn="just"/>
            <a:endParaRPr lang="en-IN" sz="1400" dirty="0"/>
          </a:p>
          <a:p>
            <a:pPr lvl="0" algn="just"/>
            <a:r>
              <a:rPr lang="en-US" sz="1400" dirty="0"/>
              <a:t>	</a:t>
            </a:r>
            <a:r>
              <a:rPr lang="en-US" sz="1400" b="1" dirty="0"/>
              <a:t>Add Material </a:t>
            </a:r>
            <a:r>
              <a:rPr lang="en-US" sz="1400" dirty="0"/>
              <a:t>: Admin has to add any new material of the image required he has the authority to add material and assign one id to the material </a:t>
            </a:r>
          </a:p>
          <a:p>
            <a:pPr lvl="0" algn="just"/>
            <a:endParaRPr lang="en-IN" sz="1400" dirty="0"/>
          </a:p>
          <a:p>
            <a:pPr lvl="0" algn="just"/>
            <a:r>
              <a:rPr lang="en-US" sz="1400" dirty="0"/>
              <a:t>	</a:t>
            </a:r>
            <a:r>
              <a:rPr lang="en-US" sz="1400" b="1" dirty="0"/>
              <a:t>Add City </a:t>
            </a:r>
            <a:r>
              <a:rPr lang="en-US" sz="1400" dirty="0"/>
              <a:t>: Admin has accesses to assign id for the city with the help of the id city can be </a:t>
            </a:r>
            <a:r>
              <a:rPr lang="en-US" sz="1400" dirty="0" err="1"/>
              <a:t>acessesable</a:t>
            </a:r>
            <a:endParaRPr lang="en-IN" sz="1400" dirty="0"/>
          </a:p>
          <a:p>
            <a:pPr algn="just"/>
            <a:r>
              <a:rPr lang="en-IN" sz="1400" b="1" dirty="0"/>
              <a:t> </a:t>
            </a:r>
            <a:endParaRPr lang="en-IN" sz="1400" dirty="0"/>
          </a:p>
          <a:p>
            <a:pPr algn="just"/>
            <a:r>
              <a:rPr lang="en-IN" sz="1200" b="1" dirty="0"/>
              <a:t> </a:t>
            </a:r>
            <a:endParaRPr lang="en-IN" sz="1200" dirty="0"/>
          </a:p>
          <a:p>
            <a:pPr algn="just"/>
            <a:r>
              <a:rPr lang="en-IN" sz="1200" b="1" dirty="0"/>
              <a:t> </a:t>
            </a:r>
            <a:endParaRPr lang="en-IN" sz="1200" dirty="0"/>
          </a:p>
          <a:p>
            <a:pPr algn="just"/>
            <a:r>
              <a:rPr lang="en-IN" sz="1200" b="1" dirty="0"/>
              <a:t> </a:t>
            </a:r>
            <a:endParaRPr lang="en-IN" sz="1200" dirty="0"/>
          </a:p>
          <a:p>
            <a:pPr algn="just"/>
            <a:r>
              <a:rPr lang="en-IN" sz="1200" b="1" dirty="0"/>
              <a:t> </a:t>
            </a:r>
            <a:endParaRPr lang="en-IN" sz="1200" dirty="0"/>
          </a:p>
          <a:p>
            <a:pPr algn="just"/>
            <a:r>
              <a:rPr lang="en-IN" sz="1200" b="1" dirty="0"/>
              <a:t> </a:t>
            </a:r>
          </a:p>
        </p:txBody>
      </p:sp>
    </p:spTree>
    <p:extLst>
      <p:ext uri="{BB962C8B-B14F-4D97-AF65-F5344CB8AC3E}">
        <p14:creationId xmlns:p14="http://schemas.microsoft.com/office/powerpoint/2010/main" val="17497327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8599" y="609600"/>
            <a:ext cx="8305801" cy="5229573"/>
          </a:xfrm>
          <a:prstGeom prst="rect">
            <a:avLst/>
          </a:prstGeom>
          <a:noFill/>
        </p:spPr>
        <p:txBody>
          <a:bodyPr wrap="square" rtlCol="0">
            <a:spAutoFit/>
          </a:bodyPr>
          <a:lstStyle/>
          <a:p>
            <a:pPr algn="just">
              <a:lnSpc>
                <a:spcPct val="150000"/>
              </a:lnSpc>
            </a:pPr>
            <a:r>
              <a:rPr lang="en-IN" sz="1400" b="1" dirty="0"/>
              <a:t>Temple Login:</a:t>
            </a:r>
            <a:r>
              <a:rPr lang="en-IN" sz="1400" dirty="0"/>
              <a:t> In the temple Login he/she has the </a:t>
            </a:r>
            <a:r>
              <a:rPr lang="en-IN" sz="1400" dirty="0" err="1"/>
              <a:t>authorithy</a:t>
            </a:r>
            <a:r>
              <a:rPr lang="en-IN" sz="1400" dirty="0"/>
              <a:t> to accesses only temple page .In this module </a:t>
            </a:r>
            <a:r>
              <a:rPr lang="en-IN" sz="1400" dirty="0" err="1"/>
              <a:t>templelogin</a:t>
            </a:r>
            <a:r>
              <a:rPr lang="en-IN" sz="1400" dirty="0"/>
              <a:t> user can add sculpture related to that particular temple only </a:t>
            </a:r>
          </a:p>
          <a:p>
            <a:pPr lvl="1" algn="just">
              <a:lnSpc>
                <a:spcPct val="150000"/>
              </a:lnSpc>
            </a:pPr>
            <a:r>
              <a:rPr lang="en-IN" sz="1400" b="1" dirty="0"/>
              <a:t>          Add Sculpture </a:t>
            </a:r>
            <a:r>
              <a:rPr lang="en-IN" sz="1400" dirty="0"/>
              <a:t>: </a:t>
            </a:r>
            <a:r>
              <a:rPr lang="en-US" sz="1400" dirty="0" err="1"/>
              <a:t>Templeadmin</a:t>
            </a:r>
            <a:r>
              <a:rPr lang="en-US" sz="1400" dirty="0"/>
              <a:t> has accesses to add sculpture . It contain </a:t>
            </a:r>
            <a:r>
              <a:rPr lang="en-US" sz="1400" dirty="0" err="1"/>
              <a:t>sculptureid</a:t>
            </a:r>
            <a:r>
              <a:rPr lang="en-US" sz="1400" dirty="0"/>
              <a:t>, </a:t>
            </a:r>
            <a:r>
              <a:rPr lang="en-US" sz="1400" dirty="0" err="1"/>
              <a:t>sculpturename</a:t>
            </a:r>
            <a:endParaRPr lang="en-US" sz="1400" dirty="0"/>
          </a:p>
          <a:p>
            <a:pPr lvl="1" algn="just">
              <a:lnSpc>
                <a:spcPct val="150000"/>
              </a:lnSpc>
            </a:pPr>
            <a:r>
              <a:rPr lang="en-US" sz="1400" dirty="0"/>
              <a:t>	</a:t>
            </a:r>
            <a:r>
              <a:rPr lang="en-US" sz="1400" dirty="0" err="1"/>
              <a:t>templeid</a:t>
            </a:r>
            <a:r>
              <a:rPr lang="en-US" sz="1400" dirty="0"/>
              <a:t>, </a:t>
            </a:r>
            <a:r>
              <a:rPr lang="en-US" sz="1400" dirty="0" err="1"/>
              <a:t>templename</a:t>
            </a:r>
            <a:r>
              <a:rPr lang="en-US" sz="1400" dirty="0"/>
              <a:t>, image, description, keyword.</a:t>
            </a:r>
            <a:endParaRPr lang="en-IN" sz="1400" dirty="0"/>
          </a:p>
          <a:p>
            <a:pPr algn="just">
              <a:lnSpc>
                <a:spcPct val="150000"/>
              </a:lnSpc>
            </a:pPr>
            <a:r>
              <a:rPr lang="en-US" sz="1400" dirty="0"/>
              <a:t> 	Here temple admin has </a:t>
            </a:r>
            <a:r>
              <a:rPr lang="en-US" sz="1400" dirty="0" err="1"/>
              <a:t>authorithy</a:t>
            </a:r>
            <a:r>
              <a:rPr lang="en-US" sz="1400" dirty="0"/>
              <a:t> to add multiple sculptures for a specific temple by linking them 	to the  corresponding temple ID. </a:t>
            </a:r>
            <a:endParaRPr lang="en-IN" sz="1400" dirty="0"/>
          </a:p>
          <a:p>
            <a:pPr algn="just">
              <a:lnSpc>
                <a:spcPct val="150000"/>
              </a:lnSpc>
            </a:pPr>
            <a:r>
              <a:rPr lang="en-IN" sz="1400" dirty="0"/>
              <a:t> </a:t>
            </a:r>
          </a:p>
          <a:p>
            <a:pPr algn="just">
              <a:lnSpc>
                <a:spcPct val="150000"/>
              </a:lnSpc>
            </a:pPr>
            <a:r>
              <a:rPr lang="en-IN" sz="1400" b="1" dirty="0"/>
              <a:t> </a:t>
            </a:r>
            <a:endParaRPr lang="en-IN" sz="1400" dirty="0"/>
          </a:p>
          <a:p>
            <a:pPr algn="just">
              <a:lnSpc>
                <a:spcPct val="150000"/>
              </a:lnSpc>
            </a:pPr>
            <a:r>
              <a:rPr lang="en-IN" sz="1400" b="1" dirty="0"/>
              <a:t> </a:t>
            </a:r>
            <a:endParaRPr lang="en-IN" sz="1400" dirty="0"/>
          </a:p>
          <a:p>
            <a:pPr algn="just">
              <a:lnSpc>
                <a:spcPct val="150000"/>
              </a:lnSpc>
            </a:pPr>
            <a:r>
              <a:rPr lang="en-IN" sz="1400" b="1" dirty="0"/>
              <a:t>User Login:</a:t>
            </a:r>
            <a:r>
              <a:rPr lang="en-IN" sz="1400" dirty="0"/>
              <a:t> This module provides user authentication mechanism </a:t>
            </a:r>
            <a:r>
              <a:rPr lang="en-US" sz="1400" dirty="0"/>
              <a:t>User has to register with his details and then user gets the approval from admin then only the user will access the application. Main function of users are search .</a:t>
            </a:r>
            <a:endParaRPr lang="en-IN" sz="1400" dirty="0"/>
          </a:p>
          <a:p>
            <a:pPr algn="just">
              <a:lnSpc>
                <a:spcPct val="150000"/>
              </a:lnSpc>
            </a:pPr>
            <a:r>
              <a:rPr lang="en-US" sz="1400" dirty="0"/>
              <a:t>	</a:t>
            </a:r>
            <a:r>
              <a:rPr lang="en-US" sz="1400" b="1" dirty="0"/>
              <a:t>Search :</a:t>
            </a:r>
            <a:r>
              <a:rPr lang="en-US" sz="1400" dirty="0"/>
              <a:t> In this search option user can search according to the keyword , state.</a:t>
            </a:r>
          </a:p>
          <a:p>
            <a:pPr algn="just">
              <a:lnSpc>
                <a:spcPct val="150000"/>
              </a:lnSpc>
            </a:pPr>
            <a:r>
              <a:rPr lang="en-US" sz="1400" dirty="0"/>
              <a:t> This helps user to fetch the detail about temple sculpture easy for the police department in case of any theft happens</a:t>
            </a:r>
            <a:endParaRPr lang="en-IN" sz="1400" kern="0" dirty="0">
              <a:solidFill>
                <a:srgbClr val="000000"/>
              </a:solidFill>
              <a:latin typeface="Times New Roman" panose="02020603050405020304" pitchFamily="18" charset="0"/>
              <a:cs typeface="Times New Roman" panose="02020603050405020304" pitchFamily="18" charset="0"/>
              <a:sym typeface="Libre Baskerville"/>
            </a:endParaRPr>
          </a:p>
          <a:p>
            <a:pPr algn="just">
              <a:lnSpc>
                <a:spcPct val="150000"/>
              </a:lnSpc>
            </a:pPr>
            <a:endParaRPr lang="en-IN" sz="1400" dirty="0"/>
          </a:p>
        </p:txBody>
      </p:sp>
    </p:spTree>
    <p:extLst>
      <p:ext uri="{BB962C8B-B14F-4D97-AF65-F5344CB8AC3E}">
        <p14:creationId xmlns:p14="http://schemas.microsoft.com/office/powerpoint/2010/main" val="643891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CD937-6616-DA13-7109-747F0E212DD5}"/>
              </a:ext>
            </a:extLst>
          </p:cNvPr>
          <p:cNvSpPr>
            <a:spLocks noGrp="1"/>
          </p:cNvSpPr>
          <p:nvPr>
            <p:ph type="title"/>
          </p:nvPr>
        </p:nvSpPr>
        <p:spPr>
          <a:xfrm>
            <a:off x="-457200" y="37531"/>
            <a:ext cx="8991601" cy="6463308"/>
          </a:xfrm>
        </p:spPr>
        <p:txBody>
          <a:bodyPr/>
          <a:lstStyle/>
          <a:p>
            <a:pPr marL="1225550" marR="88900" indent="-209550">
              <a:lnSpc>
                <a:spcPct val="150000"/>
              </a:lnSpc>
              <a:spcAft>
                <a:spcPts val="0"/>
              </a:spcAft>
            </a:pPr>
            <a:r>
              <a:rPr lang="en-IN" sz="3200" dirty="0">
                <a:effectLst/>
                <a:latin typeface="Times New Roman" panose="02020603050405020304" pitchFamily="18" charset="0"/>
                <a:ea typeface="Times New Roman" panose="02020603050405020304" pitchFamily="18" charset="0"/>
              </a:rPr>
              <a:t>Methodology</a:t>
            </a:r>
            <a:br>
              <a:rPr lang="en-IN" sz="1200" b="0" dirty="0">
                <a:effectLst/>
                <a:latin typeface="Times New Roman" panose="02020603050405020304" pitchFamily="18" charset="0"/>
                <a:ea typeface="Times New Roman" panose="02020603050405020304" pitchFamily="18" charset="0"/>
              </a:rPr>
            </a:br>
            <a:r>
              <a:rPr lang="en-IN" sz="1200" b="0" dirty="0">
                <a:effectLst/>
                <a:latin typeface="Times New Roman" panose="02020603050405020304" pitchFamily="18" charset="0"/>
                <a:ea typeface="Times New Roman" panose="02020603050405020304" pitchFamily="18" charset="0"/>
              </a:rPr>
              <a:t>	</a:t>
            </a:r>
            <a:r>
              <a:rPr lang="en-IN" sz="1400" b="0" dirty="0">
                <a:effectLst/>
                <a:latin typeface="Times New Roman" panose="02020603050405020304" pitchFamily="18" charset="0"/>
                <a:ea typeface="Times New Roman" panose="02020603050405020304" pitchFamily="18" charset="0"/>
              </a:rPr>
              <a:t>A sculpture management system is a software system designed to help manage and organize sculptures in a collection or exhibition. The methodology for developing a sculpture management system.</a:t>
            </a:r>
            <a:br>
              <a:rPr lang="en-IN" sz="1400" b="0" dirty="0">
                <a:effectLst/>
                <a:latin typeface="Times New Roman" panose="02020603050405020304" pitchFamily="18" charset="0"/>
                <a:ea typeface="Times New Roman" panose="02020603050405020304" pitchFamily="18" charset="0"/>
              </a:rPr>
            </a:br>
            <a:r>
              <a:rPr lang="en-IN" sz="1400" b="0" dirty="0">
                <a:effectLst/>
                <a:latin typeface="Times New Roman" panose="02020603050405020304" pitchFamily="18" charset="0"/>
                <a:ea typeface="Times New Roman" panose="02020603050405020304" pitchFamily="18" charset="0"/>
              </a:rPr>
              <a:t>Requirements gathering: Identify the specific search criteria they need to find sculptures, such as the source of the sculpture (e.g., temple), the material used, and state selection relevant to the collection. Determine how the search results are displayed.</a:t>
            </a:r>
            <a:br>
              <a:rPr lang="en-IN" sz="1400" b="0" dirty="0">
                <a:effectLst/>
                <a:latin typeface="Times New Roman" panose="02020603050405020304" pitchFamily="18" charset="0"/>
                <a:ea typeface="Times New Roman" panose="02020603050405020304" pitchFamily="18" charset="0"/>
              </a:rPr>
            </a:br>
            <a:r>
              <a:rPr lang="en-IN" sz="1400" dirty="0">
                <a:effectLst/>
                <a:latin typeface="Times New Roman" panose="02020603050405020304" pitchFamily="18" charset="0"/>
                <a:ea typeface="Times New Roman" panose="02020603050405020304" pitchFamily="18" charset="0"/>
              </a:rPr>
              <a:t>Design: </a:t>
            </a:r>
            <a:r>
              <a:rPr lang="en-IN" sz="1400" b="0" dirty="0">
                <a:effectLst/>
                <a:latin typeface="Times New Roman" panose="02020603050405020304" pitchFamily="18" charset="0"/>
                <a:ea typeface="Times New Roman" panose="02020603050405020304" pitchFamily="18" charset="0"/>
              </a:rPr>
              <a:t>Based on the requirements gathered, design the search engine module's architecture and user interface. The system should include modules for search query entry, filtering and sorting of results, and displaying detailed sculpture information. </a:t>
            </a:r>
            <a:br>
              <a:rPr lang="en-IN" sz="1400" b="0" dirty="0">
                <a:effectLst/>
                <a:latin typeface="Times New Roman" panose="02020603050405020304" pitchFamily="18" charset="0"/>
                <a:ea typeface="Times New Roman" panose="02020603050405020304" pitchFamily="18" charset="0"/>
              </a:rPr>
            </a:br>
            <a:r>
              <a:rPr lang="en-IN" sz="1400" dirty="0">
                <a:effectLst/>
                <a:latin typeface="Times New Roman" panose="02020603050405020304" pitchFamily="18" charset="0"/>
                <a:ea typeface="Times New Roman" panose="02020603050405020304" pitchFamily="18" charset="0"/>
              </a:rPr>
              <a:t>Implementation: </a:t>
            </a:r>
            <a:r>
              <a:rPr lang="en-IN" sz="1400" b="0" dirty="0">
                <a:effectLst/>
                <a:latin typeface="Times New Roman" panose="02020603050405020304" pitchFamily="18" charset="0"/>
                <a:ea typeface="Times New Roman" panose="02020603050405020304" pitchFamily="18" charset="0"/>
              </a:rPr>
              <a:t>Develop the search engine module according to the design. This may involve selecting and configuring a search engine platform, creating the user interface, and developing the necessary backend components.</a:t>
            </a:r>
            <a:br>
              <a:rPr lang="en-IN" sz="1400" b="0" dirty="0">
                <a:effectLst/>
                <a:latin typeface="Times New Roman" panose="02020603050405020304" pitchFamily="18" charset="0"/>
                <a:ea typeface="Times New Roman" panose="02020603050405020304" pitchFamily="18" charset="0"/>
              </a:rPr>
            </a:br>
            <a:r>
              <a:rPr lang="en-IN" sz="1400" dirty="0">
                <a:effectLst/>
                <a:latin typeface="Times New Roman" panose="02020603050405020304" pitchFamily="18" charset="0"/>
                <a:ea typeface="Times New Roman" panose="02020603050405020304" pitchFamily="18" charset="0"/>
              </a:rPr>
              <a:t>Integration: </a:t>
            </a:r>
            <a:r>
              <a:rPr lang="en-IN" sz="1400" b="0" dirty="0">
                <a:effectLst/>
                <a:latin typeface="Times New Roman" panose="02020603050405020304" pitchFamily="18" charset="0"/>
                <a:ea typeface="Times New Roman" panose="02020603050405020304" pitchFamily="18" charset="0"/>
              </a:rPr>
              <a:t>Integrate the search engine module with the sculpture management system to ensure that it can access the necessary data. Test the module to ensure that it meets the requirements and that the search results are accurate and relevant. </a:t>
            </a:r>
            <a:br>
              <a:rPr lang="en-IN" sz="1400" b="0">
                <a:effectLst/>
                <a:latin typeface="Times New Roman" panose="02020603050405020304" pitchFamily="18" charset="0"/>
                <a:ea typeface="Times New Roman" panose="02020603050405020304" pitchFamily="18" charset="0"/>
              </a:rPr>
            </a:br>
            <a:r>
              <a:rPr lang="en-IN" sz="1400">
                <a:effectLst/>
                <a:latin typeface="Times New Roman" panose="02020603050405020304" pitchFamily="18" charset="0"/>
                <a:ea typeface="Times New Roman" panose="02020603050405020304" pitchFamily="18" charset="0"/>
              </a:rPr>
              <a:t>Maintenance</a:t>
            </a:r>
            <a:r>
              <a:rPr lang="en-IN" sz="1400" dirty="0">
                <a:effectLst/>
                <a:latin typeface="Times New Roman" panose="02020603050405020304" pitchFamily="18" charset="0"/>
                <a:ea typeface="Times New Roman" panose="02020603050405020304" pitchFamily="18" charset="0"/>
              </a:rPr>
              <a:t>: </a:t>
            </a:r>
            <a:r>
              <a:rPr lang="en-IN" sz="1400" b="0" dirty="0">
                <a:effectLst/>
                <a:latin typeface="Times New Roman" panose="02020603050405020304" pitchFamily="18" charset="0"/>
                <a:ea typeface="Times New Roman" panose="02020603050405020304" pitchFamily="18" charset="0"/>
              </a:rPr>
              <a:t>Provide ongoing maintenance and support for the search engine module. This may involve fixing bugs, optimizing search performance, and updating the module to meet changing requirements.</a:t>
            </a:r>
            <a:br>
              <a:rPr lang="en-IN" sz="1400" b="0" dirty="0">
                <a:effectLst/>
                <a:latin typeface="Times New Roman" panose="02020603050405020304" pitchFamily="18" charset="0"/>
                <a:ea typeface="Times New Roman" panose="02020603050405020304" pitchFamily="18" charset="0"/>
              </a:rPr>
            </a:br>
            <a:r>
              <a:rPr lang="en-US" sz="1200" b="0" dirty="0">
                <a:effectLst/>
                <a:latin typeface="Times New Roman" panose="02020603050405020304" pitchFamily="18" charset="0"/>
                <a:ea typeface="Times New Roman" panose="02020603050405020304" pitchFamily="18" charset="0"/>
              </a:rPr>
              <a:t> </a:t>
            </a:r>
            <a:br>
              <a:rPr lang="en-IN" sz="1200" b="0" dirty="0">
                <a:effectLst/>
                <a:latin typeface="Times New Roman" panose="02020603050405020304" pitchFamily="18" charset="0"/>
                <a:ea typeface="Times New Roman" panose="02020603050405020304" pitchFamily="18" charset="0"/>
              </a:rPr>
            </a:br>
            <a:endParaRPr lang="en-IN" sz="1200" b="0" dirty="0"/>
          </a:p>
        </p:txBody>
      </p:sp>
    </p:spTree>
    <p:extLst>
      <p:ext uri="{BB962C8B-B14F-4D97-AF65-F5344CB8AC3E}">
        <p14:creationId xmlns:p14="http://schemas.microsoft.com/office/powerpoint/2010/main" val="4301691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7699" y="190501"/>
            <a:ext cx="2038301" cy="628377"/>
          </a:xfrm>
          <a:prstGeom prst="rect">
            <a:avLst/>
          </a:prstGeom>
        </p:spPr>
        <p:txBody>
          <a:bodyPr vert="horz" wrap="square" lIns="0" tIns="12700" rIns="0" bIns="0" rtlCol="0">
            <a:spAutoFit/>
          </a:bodyPr>
          <a:lstStyle/>
          <a:p>
            <a:pPr marL="12700">
              <a:lnSpc>
                <a:spcPct val="100000"/>
              </a:lnSpc>
              <a:spcBef>
                <a:spcPts val="100"/>
              </a:spcBef>
            </a:pPr>
            <a:r>
              <a:rPr b="0" spc="-5" dirty="0">
                <a:solidFill>
                  <a:srgbClr val="686464"/>
                </a:solidFill>
                <a:latin typeface="Times New Roman"/>
                <a:cs typeface="Times New Roman"/>
              </a:rPr>
              <a:t>Results</a:t>
            </a: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15</a:t>
            </a:fld>
            <a:endParaRPr dirty="0"/>
          </a:p>
        </p:txBody>
      </p:sp>
      <p:pic>
        <p:nvPicPr>
          <p:cNvPr id="7" name="Picture 6">
            <a:extLst>
              <a:ext uri="{FF2B5EF4-FFF2-40B4-BE49-F238E27FC236}">
                <a16:creationId xmlns:a16="http://schemas.microsoft.com/office/drawing/2014/main" id="{9C8CF3D6-C412-9F8B-F4DA-24964ABC6A23}"/>
              </a:ext>
            </a:extLst>
          </p:cNvPr>
          <p:cNvPicPr>
            <a:picLocks noChangeAspect="1"/>
          </p:cNvPicPr>
          <p:nvPr/>
        </p:nvPicPr>
        <p:blipFill rotWithShape="1">
          <a:blip r:embed="rId2"/>
          <a:srcRect l="-5263" t="-1089" r="-1755" b="1089"/>
          <a:stretch/>
        </p:blipFill>
        <p:spPr>
          <a:xfrm>
            <a:off x="221969" y="1229857"/>
            <a:ext cx="4257831" cy="4326501"/>
          </a:xfrm>
          <a:prstGeom prst="rect">
            <a:avLst/>
          </a:prstGeom>
          <a:ln w="88900" cap="sq" cmpd="thickThin">
            <a:solidFill>
              <a:srgbClr val="000000"/>
            </a:solidFill>
            <a:prstDash val="solid"/>
            <a:miter lim="800000"/>
          </a:ln>
          <a:effectLst>
            <a:innerShdw blurRad="76200">
              <a:srgbClr val="000000"/>
            </a:innerShdw>
          </a:effectLst>
        </p:spPr>
      </p:pic>
      <p:pic>
        <p:nvPicPr>
          <p:cNvPr id="9" name="Picture 8">
            <a:extLst>
              <a:ext uri="{FF2B5EF4-FFF2-40B4-BE49-F238E27FC236}">
                <a16:creationId xmlns:a16="http://schemas.microsoft.com/office/drawing/2014/main" id="{1F9EB9AA-1B66-686C-5850-6E3CB3D6839B}"/>
              </a:ext>
            </a:extLst>
          </p:cNvPr>
          <p:cNvPicPr>
            <a:picLocks noChangeAspect="1"/>
          </p:cNvPicPr>
          <p:nvPr/>
        </p:nvPicPr>
        <p:blipFill>
          <a:blip r:embed="rId3"/>
          <a:stretch>
            <a:fillRect/>
          </a:stretch>
        </p:blipFill>
        <p:spPr>
          <a:xfrm>
            <a:off x="4724400" y="1170557"/>
            <a:ext cx="4296528" cy="4385802"/>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7AF4BF-8A23-D985-DE9C-F8FC9D8CFEF5}"/>
              </a:ext>
            </a:extLst>
          </p:cNvPr>
          <p:cNvPicPr>
            <a:picLocks noChangeAspect="1"/>
          </p:cNvPicPr>
          <p:nvPr/>
        </p:nvPicPr>
        <p:blipFill>
          <a:blip r:embed="rId2"/>
          <a:stretch>
            <a:fillRect/>
          </a:stretch>
        </p:blipFill>
        <p:spPr>
          <a:xfrm>
            <a:off x="152399" y="978394"/>
            <a:ext cx="3958471" cy="4523637"/>
          </a:xfrm>
          <a:prstGeom prst="rect">
            <a:avLst/>
          </a:prstGeom>
          <a:ln w="88900" cap="sq" cmpd="thickThin">
            <a:solidFill>
              <a:srgbClr val="000000"/>
            </a:solidFill>
            <a:prstDash val="solid"/>
            <a:miter lim="800000"/>
          </a:ln>
          <a:effectLst>
            <a:innerShdw blurRad="76200">
              <a:srgbClr val="000000"/>
            </a:innerShdw>
          </a:effectLst>
        </p:spPr>
      </p:pic>
      <p:pic>
        <p:nvPicPr>
          <p:cNvPr id="5" name="Picture 4">
            <a:extLst>
              <a:ext uri="{FF2B5EF4-FFF2-40B4-BE49-F238E27FC236}">
                <a16:creationId xmlns:a16="http://schemas.microsoft.com/office/drawing/2014/main" id="{DC26C0BF-CDC3-A8E3-B3E6-84FF3A69E3F5}"/>
              </a:ext>
            </a:extLst>
          </p:cNvPr>
          <p:cNvPicPr>
            <a:picLocks noChangeAspect="1"/>
          </p:cNvPicPr>
          <p:nvPr/>
        </p:nvPicPr>
        <p:blipFill>
          <a:blip r:embed="rId3"/>
          <a:stretch>
            <a:fillRect/>
          </a:stretch>
        </p:blipFill>
        <p:spPr>
          <a:xfrm>
            <a:off x="4343400" y="978394"/>
            <a:ext cx="4587772" cy="4523637"/>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4198866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825" y="466343"/>
            <a:ext cx="1873250"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Conclusion</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17</a:t>
            </a:fld>
            <a:endParaRPr dirty="0"/>
          </a:p>
        </p:txBody>
      </p:sp>
      <p:sp>
        <p:nvSpPr>
          <p:cNvPr id="6" name="TextBox 5"/>
          <p:cNvSpPr txBox="1"/>
          <p:nvPr/>
        </p:nvSpPr>
        <p:spPr>
          <a:xfrm>
            <a:off x="374650" y="1169055"/>
            <a:ext cx="8337500" cy="2677656"/>
          </a:xfrm>
          <a:prstGeom prst="rect">
            <a:avLst/>
          </a:prstGeom>
          <a:noFill/>
        </p:spPr>
        <p:txBody>
          <a:bodyPr wrap="square" rtlCol="0">
            <a:spAutoFit/>
          </a:bodyPr>
          <a:lstStyle/>
          <a:p>
            <a:pPr>
              <a:lnSpc>
                <a:spcPct val="150000"/>
              </a:lnSpc>
            </a:pPr>
            <a:r>
              <a:rPr lang="en-US" sz="1400" dirty="0">
                <a:latin typeface="Times New Roman" panose="02020603050405020304" pitchFamily="18" charset="0"/>
                <a:cs typeface="Times New Roman" panose="02020603050405020304" pitchFamily="18" charset="0"/>
              </a:rPr>
              <a:t>A  search engine for sculpture management can be a valuable tool </a:t>
            </a:r>
            <a:r>
              <a:rPr lang="en-US" sz="1400" b="1" dirty="0">
                <a:latin typeface="Times New Roman" panose="02020603050405020304" pitchFamily="18" charset="0"/>
                <a:cs typeface="Times New Roman" panose="02020603050405020304" pitchFamily="18" charset="0"/>
              </a:rPr>
              <a:t>for Police department </a:t>
            </a:r>
            <a:r>
              <a:rPr lang="en-US" sz="1400" dirty="0">
                <a:latin typeface="Times New Roman" panose="02020603050405020304" pitchFamily="18" charset="0"/>
                <a:cs typeface="Times New Roman" panose="02020603050405020304" pitchFamily="18" charset="0"/>
              </a:rPr>
              <a:t>and other temple </a:t>
            </a:r>
            <a:r>
              <a:rPr lang="en-US" sz="1400" dirty="0" err="1">
                <a:latin typeface="Times New Roman" panose="02020603050405020304" pitchFamily="18" charset="0"/>
                <a:cs typeface="Times New Roman" panose="02020603050405020304" pitchFamily="18" charset="0"/>
              </a:rPr>
              <a:t>authorithy</a:t>
            </a:r>
            <a:r>
              <a:rPr lang="en-US" sz="1400" dirty="0">
                <a:latin typeface="Times New Roman" panose="02020603050405020304" pitchFamily="18" charset="0"/>
                <a:cs typeface="Times New Roman" panose="02020603050405020304" pitchFamily="18" charset="0"/>
              </a:rPr>
              <a:t>  in the field of sculpture. Such a search engine would allow users to easily find and compare information about different sculptures, including their history, provenance, and current location. Additionally, it could help to streamline the process of managing and tracking sculptures within a collection, making it easier to keep track of important details such as conservation needs and exhibition history. Overall, a sculpture management search engine has the potential to greatly enhance the accessibility and organization of information related to sculptures. However, if the sculpture is identified as belonging to a temple, it is likely that further research could be done to trace its history and cultural significance.</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1625" y="390142"/>
            <a:ext cx="1826895"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References</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18</a:t>
            </a:fld>
            <a:endParaRPr dirty="0"/>
          </a:p>
        </p:txBody>
      </p:sp>
      <p:graphicFrame>
        <p:nvGraphicFramePr>
          <p:cNvPr id="7" name="Object 6">
            <a:extLst>
              <a:ext uri="{FF2B5EF4-FFF2-40B4-BE49-F238E27FC236}">
                <a16:creationId xmlns:a16="http://schemas.microsoft.com/office/drawing/2014/main" id="{A23CA213-8EA0-F684-2811-BE2F6D269C71}"/>
              </a:ext>
            </a:extLst>
          </p:cNvPr>
          <p:cNvGraphicFramePr>
            <a:graphicFrameLocks noChangeAspect="1"/>
          </p:cNvGraphicFramePr>
          <p:nvPr>
            <p:extLst>
              <p:ext uri="{D42A27DB-BD31-4B8C-83A1-F6EECF244321}">
                <p14:modId xmlns:p14="http://schemas.microsoft.com/office/powerpoint/2010/main" val="962042475"/>
              </p:ext>
            </p:extLst>
          </p:nvPr>
        </p:nvGraphicFramePr>
        <p:xfrm>
          <a:off x="1371599" y="1484941"/>
          <a:ext cx="1981201" cy="1486859"/>
        </p:xfrm>
        <a:graphic>
          <a:graphicData uri="http://schemas.openxmlformats.org/presentationml/2006/ole">
            <mc:AlternateContent xmlns:mc="http://schemas.openxmlformats.org/markup-compatibility/2006">
              <mc:Choice xmlns:v="urn:schemas-microsoft-com:vml" Requires="v">
                <p:oleObj name="Packager Shell Object" showAsIcon="1" r:id="rId2" imgW="612720" imgH="437400" progId="Package">
                  <p:embed/>
                </p:oleObj>
              </mc:Choice>
              <mc:Fallback>
                <p:oleObj name="Packager Shell Object" showAsIcon="1" r:id="rId2" imgW="612720" imgH="437400" progId="Package">
                  <p:embed/>
                  <p:pic>
                    <p:nvPicPr>
                      <p:cNvPr id="7" name="Object 6">
                        <a:extLst>
                          <a:ext uri="{FF2B5EF4-FFF2-40B4-BE49-F238E27FC236}">
                            <a16:creationId xmlns:a16="http://schemas.microsoft.com/office/drawing/2014/main" id="{A23CA213-8EA0-F684-2811-BE2F6D269C71}"/>
                          </a:ext>
                        </a:extLst>
                      </p:cNvPr>
                      <p:cNvPicPr/>
                      <p:nvPr/>
                    </p:nvPicPr>
                    <p:blipFill>
                      <a:blip r:embed="rId3"/>
                      <a:stretch>
                        <a:fillRect/>
                      </a:stretch>
                    </p:blipFill>
                    <p:spPr>
                      <a:xfrm>
                        <a:off x="1371599" y="1484941"/>
                        <a:ext cx="1981201" cy="1486859"/>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CF1A5AEF-CD89-0A7B-5507-D5F63FF5874A}"/>
              </a:ext>
            </a:extLst>
          </p:cNvPr>
          <p:cNvGraphicFramePr>
            <a:graphicFrameLocks noChangeAspect="1"/>
          </p:cNvGraphicFramePr>
          <p:nvPr>
            <p:extLst>
              <p:ext uri="{D42A27DB-BD31-4B8C-83A1-F6EECF244321}">
                <p14:modId xmlns:p14="http://schemas.microsoft.com/office/powerpoint/2010/main" val="1763359730"/>
              </p:ext>
            </p:extLst>
          </p:nvPr>
        </p:nvGraphicFramePr>
        <p:xfrm>
          <a:off x="4953000" y="1554690"/>
          <a:ext cx="1986533" cy="1339008"/>
        </p:xfrm>
        <a:graphic>
          <a:graphicData uri="http://schemas.openxmlformats.org/presentationml/2006/ole">
            <mc:AlternateContent xmlns:mc="http://schemas.openxmlformats.org/markup-compatibility/2006">
              <mc:Choice xmlns:v="urn:schemas-microsoft-com:vml" Requires="v">
                <p:oleObj name="Packager Shell Object" showAsIcon="1" r:id="rId4" imgW="612720" imgH="437400" progId="Package">
                  <p:embed/>
                </p:oleObj>
              </mc:Choice>
              <mc:Fallback>
                <p:oleObj name="Packager Shell Object" showAsIcon="1" r:id="rId4" imgW="612720" imgH="437400" progId="Package">
                  <p:embed/>
                  <p:pic>
                    <p:nvPicPr>
                      <p:cNvPr id="9" name="Object 8">
                        <a:extLst>
                          <a:ext uri="{FF2B5EF4-FFF2-40B4-BE49-F238E27FC236}">
                            <a16:creationId xmlns:a16="http://schemas.microsoft.com/office/drawing/2014/main" id="{CF1A5AEF-CD89-0A7B-5507-D5F63FF5874A}"/>
                          </a:ext>
                        </a:extLst>
                      </p:cNvPr>
                      <p:cNvPicPr/>
                      <p:nvPr/>
                    </p:nvPicPr>
                    <p:blipFill>
                      <a:blip r:embed="rId5"/>
                      <a:stretch>
                        <a:fillRect/>
                      </a:stretch>
                    </p:blipFill>
                    <p:spPr>
                      <a:xfrm>
                        <a:off x="4953000" y="1554690"/>
                        <a:ext cx="1986533" cy="1339008"/>
                      </a:xfrm>
                      <a:prstGeom prst="rect">
                        <a:avLst/>
                      </a:prstGeom>
                    </p:spPr>
                  </p:pic>
                </p:oleObj>
              </mc:Fallback>
            </mc:AlternateContent>
          </a:graphicData>
        </a:graphic>
      </p:graphicFrame>
      <p:sp>
        <p:nvSpPr>
          <p:cNvPr id="11" name="Google Shape;851;p19"/>
          <p:cNvSpPr txBox="1"/>
          <p:nvPr/>
        </p:nvSpPr>
        <p:spPr>
          <a:xfrm>
            <a:off x="5168467" y="4624970"/>
            <a:ext cx="4461600" cy="280077"/>
          </a:xfrm>
          <a:prstGeom prst="rect">
            <a:avLst/>
          </a:prstGeom>
          <a:noFill/>
          <a:ln>
            <a:noFill/>
          </a:ln>
        </p:spPr>
        <p:txBody>
          <a:bodyPr spcFirstLastPara="1" wrap="square" lIns="0" tIns="0" rIns="0" bIns="0" anchor="t" anchorCtr="0">
            <a:spAutoFit/>
          </a:bodyPr>
          <a:lstStyle/>
          <a:p>
            <a:pPr>
              <a:lnSpc>
                <a:spcPct val="130000"/>
              </a:lnSpc>
            </a:pPr>
            <a:r>
              <a:rPr lang="en-IN" dirty="0">
                <a:latin typeface="Open Sans"/>
                <a:ea typeface="Open Sans"/>
                <a:cs typeface="Open Sans"/>
                <a:sym typeface="Open Sans"/>
              </a:rPr>
              <a:t>	</a:t>
            </a:r>
            <a:endParaRPr dirty="0">
              <a:latin typeface="Open Sans"/>
              <a:ea typeface="Open Sans"/>
              <a:cs typeface="Open Sans"/>
              <a:sym typeface="Open Sans"/>
            </a:endParaRPr>
          </a:p>
        </p:txBody>
      </p:sp>
      <p:graphicFrame>
        <p:nvGraphicFramePr>
          <p:cNvPr id="13" name="Object 12">
            <a:extLst>
              <a:ext uri="{FF2B5EF4-FFF2-40B4-BE49-F238E27FC236}">
                <a16:creationId xmlns:a16="http://schemas.microsoft.com/office/drawing/2014/main" id="{3E629EAF-8524-C09A-9BE0-0BBD859082B0}"/>
              </a:ext>
            </a:extLst>
          </p:cNvPr>
          <p:cNvGraphicFramePr>
            <a:graphicFrameLocks noChangeAspect="1"/>
          </p:cNvGraphicFramePr>
          <p:nvPr>
            <p:extLst>
              <p:ext uri="{D42A27DB-BD31-4B8C-83A1-F6EECF244321}">
                <p14:modId xmlns:p14="http://schemas.microsoft.com/office/powerpoint/2010/main" val="3242845818"/>
              </p:ext>
            </p:extLst>
          </p:nvPr>
        </p:nvGraphicFramePr>
        <p:xfrm>
          <a:off x="5097522" y="3570912"/>
          <a:ext cx="1842011" cy="1604005"/>
        </p:xfrm>
        <a:graphic>
          <a:graphicData uri="http://schemas.openxmlformats.org/presentationml/2006/ole">
            <mc:AlternateContent xmlns:mc="http://schemas.openxmlformats.org/markup-compatibility/2006">
              <mc:Choice xmlns:v="urn:schemas-microsoft-com:vml" Requires="v">
                <p:oleObj name="Packager Shell Object" showAsIcon="1" r:id="rId6" imgW="612720" imgH="437400" progId="Package">
                  <p:embed/>
                </p:oleObj>
              </mc:Choice>
              <mc:Fallback>
                <p:oleObj name="Packager Shell Object" showAsIcon="1" r:id="rId6" imgW="612720" imgH="437400" progId="Package">
                  <p:embed/>
                  <p:pic>
                    <p:nvPicPr>
                      <p:cNvPr id="13" name="Object 12">
                        <a:extLst>
                          <a:ext uri="{FF2B5EF4-FFF2-40B4-BE49-F238E27FC236}">
                            <a16:creationId xmlns:a16="http://schemas.microsoft.com/office/drawing/2014/main" id="{3E629EAF-8524-C09A-9BE0-0BBD859082B0}"/>
                          </a:ext>
                        </a:extLst>
                      </p:cNvPr>
                      <p:cNvPicPr/>
                      <p:nvPr/>
                    </p:nvPicPr>
                    <p:blipFill>
                      <a:blip r:embed="rId7"/>
                      <a:stretch>
                        <a:fillRect/>
                      </a:stretch>
                    </p:blipFill>
                    <p:spPr>
                      <a:xfrm>
                        <a:off x="5097522" y="3570912"/>
                        <a:ext cx="1842011" cy="1604005"/>
                      </a:xfrm>
                      <a:prstGeom prst="rect">
                        <a:avLst/>
                      </a:prstGeom>
                    </p:spPr>
                  </p:pic>
                </p:oleObj>
              </mc:Fallback>
            </mc:AlternateContent>
          </a:graphicData>
        </a:graphic>
      </p:graphicFrame>
      <p:graphicFrame>
        <p:nvGraphicFramePr>
          <p:cNvPr id="14" name="Object 13">
            <a:extLst>
              <a:ext uri="{FF2B5EF4-FFF2-40B4-BE49-F238E27FC236}">
                <a16:creationId xmlns:a16="http://schemas.microsoft.com/office/drawing/2014/main" id="{350BCA67-8A4D-78C3-1143-CB9D1F7FC8D5}"/>
              </a:ext>
            </a:extLst>
          </p:cNvPr>
          <p:cNvGraphicFramePr>
            <a:graphicFrameLocks noChangeAspect="1"/>
          </p:cNvGraphicFramePr>
          <p:nvPr>
            <p:extLst>
              <p:ext uri="{D42A27DB-BD31-4B8C-83A1-F6EECF244321}">
                <p14:modId xmlns:p14="http://schemas.microsoft.com/office/powerpoint/2010/main" val="855423127"/>
              </p:ext>
            </p:extLst>
          </p:nvPr>
        </p:nvGraphicFramePr>
        <p:xfrm>
          <a:off x="1262496" y="3710168"/>
          <a:ext cx="2288983" cy="1430630"/>
        </p:xfrm>
        <a:graphic>
          <a:graphicData uri="http://schemas.openxmlformats.org/presentationml/2006/ole">
            <mc:AlternateContent xmlns:mc="http://schemas.openxmlformats.org/markup-compatibility/2006">
              <mc:Choice xmlns:v="urn:schemas-microsoft-com:vml" Requires="v">
                <p:oleObj name="Packager Shell Object" showAsIcon="1" r:id="rId8" imgW="819000" imgH="437400" progId="Package">
                  <p:embed/>
                </p:oleObj>
              </mc:Choice>
              <mc:Fallback>
                <p:oleObj name="Packager Shell Object" showAsIcon="1" r:id="rId8" imgW="819000" imgH="437400" progId="Package">
                  <p:embed/>
                  <p:pic>
                    <p:nvPicPr>
                      <p:cNvPr id="14" name="Object 13">
                        <a:extLst>
                          <a:ext uri="{FF2B5EF4-FFF2-40B4-BE49-F238E27FC236}">
                            <a16:creationId xmlns:a16="http://schemas.microsoft.com/office/drawing/2014/main" id="{350BCA67-8A4D-78C3-1143-CB9D1F7FC8D5}"/>
                          </a:ext>
                        </a:extLst>
                      </p:cNvPr>
                      <p:cNvPicPr/>
                      <p:nvPr/>
                    </p:nvPicPr>
                    <p:blipFill>
                      <a:blip r:embed="rId9"/>
                      <a:stretch>
                        <a:fillRect/>
                      </a:stretch>
                    </p:blipFill>
                    <p:spPr>
                      <a:xfrm>
                        <a:off x="1262496" y="3710168"/>
                        <a:ext cx="2288983" cy="1430630"/>
                      </a:xfrm>
                      <a:prstGeom prst="rect">
                        <a:avLst/>
                      </a:prstGeom>
                    </p:spPr>
                  </p:pic>
                </p:oleObj>
              </mc:Fallback>
            </mc:AlternateContent>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3886200" cy="430887"/>
          </a:xfrm>
        </p:spPr>
        <p:txBody>
          <a:bodyPr/>
          <a:lstStyle/>
          <a:p>
            <a:r>
              <a:rPr lang="en-US" sz="2800" b="0" dirty="0">
                <a:effectLst>
                  <a:outerShdw blurRad="38100" dist="38100" dir="2700000" algn="tl">
                    <a:srgbClr val="000000">
                      <a:alpha val="43137"/>
                    </a:srgbClr>
                  </a:outerShdw>
                </a:effectLst>
              </a:rPr>
              <a:t>Future Reference</a:t>
            </a:r>
            <a:endParaRPr lang="en-IN" sz="2800" b="0" dirty="0">
              <a:effectLst>
                <a:outerShdw blurRad="38100" dist="38100" dir="2700000" algn="tl">
                  <a:srgbClr val="000000">
                    <a:alpha val="43137"/>
                  </a:srgbClr>
                </a:outerShdw>
              </a:effectLst>
            </a:endParaRPr>
          </a:p>
        </p:txBody>
      </p:sp>
      <p:sp>
        <p:nvSpPr>
          <p:cNvPr id="3" name="TextBox 2"/>
          <p:cNvSpPr txBox="1"/>
          <p:nvPr/>
        </p:nvSpPr>
        <p:spPr>
          <a:xfrm>
            <a:off x="914400" y="1524000"/>
            <a:ext cx="7391400" cy="3373359"/>
          </a:xfrm>
          <a:prstGeom prst="rect">
            <a:avLst/>
          </a:prstGeom>
          <a:noFill/>
        </p:spPr>
        <p:txBody>
          <a:bodyPr wrap="square" rtlCol="0">
            <a:spAutoFit/>
          </a:bodyPr>
          <a:lstStyle/>
          <a:p>
            <a:pPr algn="just">
              <a:lnSpc>
                <a:spcPct val="150000"/>
              </a:lnSpc>
            </a:pPr>
            <a:r>
              <a:rPr lang="en-IN" dirty="0"/>
              <a:t>[1]. Krishna Kumar Pandey1 , </a:t>
            </a:r>
            <a:r>
              <a:rPr lang="en-IN" dirty="0" err="1"/>
              <a:t>Nishchol</a:t>
            </a:r>
            <a:r>
              <a:rPr lang="en-IN" dirty="0"/>
              <a:t> Mishra2 ,</a:t>
            </a:r>
            <a:r>
              <a:rPr lang="en-IN" dirty="0" err="1"/>
              <a:t>Hemant</a:t>
            </a:r>
            <a:r>
              <a:rPr lang="en-IN" dirty="0"/>
              <a:t> </a:t>
            </a:r>
            <a:r>
              <a:rPr lang="en-IN" dirty="0" err="1"/>
              <a:t>kumar</a:t>
            </a:r>
            <a:r>
              <a:rPr lang="en-IN" dirty="0"/>
              <a:t> </a:t>
            </a:r>
            <a:r>
              <a:rPr lang="en-IN" dirty="0" err="1"/>
              <a:t>sharma</a:t>
            </a:r>
            <a:r>
              <a:rPr lang="en-IN" dirty="0"/>
              <a:t> Enhanced of </a:t>
            </a:r>
            <a:r>
              <a:rPr lang="en-IN" dirty="0" err="1"/>
              <a:t>color</a:t>
            </a:r>
            <a:r>
              <a:rPr lang="en-IN" dirty="0"/>
              <a:t> matching algorithm for  image retrieval IJCSI International Journal of Computer Science Issues, Vol. 8, Issue 3, No. 2, May 2011.</a:t>
            </a:r>
          </a:p>
          <a:p>
            <a:pPr algn="just">
              <a:lnSpc>
                <a:spcPct val="150000"/>
              </a:lnSpc>
            </a:pPr>
            <a:r>
              <a:rPr lang="en-IN" dirty="0"/>
              <a:t>[2]. V.S.V.S. Murthy, </a:t>
            </a:r>
            <a:r>
              <a:rPr lang="en-IN" dirty="0" err="1"/>
              <a:t>E.Vamsidhar</a:t>
            </a:r>
            <a:r>
              <a:rPr lang="en-IN" dirty="0"/>
              <a:t>, J.N.V.R. </a:t>
            </a:r>
            <a:r>
              <a:rPr lang="en-IN" dirty="0" err="1"/>
              <a:t>Swarup</a:t>
            </a:r>
            <a:r>
              <a:rPr lang="en-IN" dirty="0"/>
              <a:t> Kumar “Content Based Image Retrieval using Hierarchical and  K-Means Clustering Techniques “ 2010.</a:t>
            </a:r>
          </a:p>
          <a:p>
            <a:pPr algn="just">
              <a:lnSpc>
                <a:spcPct val="150000"/>
              </a:lnSpc>
            </a:pPr>
            <a:r>
              <a:rPr lang="en-IN" dirty="0"/>
              <a:t>[3]. </a:t>
            </a:r>
            <a:r>
              <a:rPr lang="en-IN" dirty="0" err="1"/>
              <a:t>Sangoh</a:t>
            </a:r>
            <a:r>
              <a:rPr lang="en-IN" dirty="0"/>
              <a:t> </a:t>
            </a:r>
            <a:r>
              <a:rPr lang="en-IN" dirty="0" err="1"/>
              <a:t>Jeong</a:t>
            </a:r>
            <a:r>
              <a:rPr lang="en-IN" dirty="0"/>
              <a:t>, “Histogram-Based </a:t>
            </a:r>
            <a:r>
              <a:rPr lang="en-IN" dirty="0" err="1"/>
              <a:t>Color</a:t>
            </a:r>
            <a:r>
              <a:rPr lang="en-IN" dirty="0"/>
              <a:t> Image Retrieval”, 2001</a:t>
            </a:r>
          </a:p>
          <a:p>
            <a:pPr algn="just">
              <a:lnSpc>
                <a:spcPct val="150000"/>
              </a:lnSpc>
            </a:pPr>
            <a:endParaRPr lang="en-IN" dirty="0"/>
          </a:p>
        </p:txBody>
      </p:sp>
    </p:spTree>
    <p:extLst>
      <p:ext uri="{BB962C8B-B14F-4D97-AF65-F5344CB8AC3E}">
        <p14:creationId xmlns:p14="http://schemas.microsoft.com/office/powerpoint/2010/main" val="3095355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4025" y="313942"/>
            <a:ext cx="1467485"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Contents</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2</a:t>
            </a:fld>
            <a:endParaRPr dirty="0"/>
          </a:p>
        </p:txBody>
      </p:sp>
      <p:sp>
        <p:nvSpPr>
          <p:cNvPr id="6" name="TextBox 5"/>
          <p:cNvSpPr txBox="1"/>
          <p:nvPr/>
        </p:nvSpPr>
        <p:spPr>
          <a:xfrm>
            <a:off x="698075" y="914400"/>
            <a:ext cx="3825021" cy="7155805"/>
          </a:xfrm>
          <a:prstGeom prst="rect">
            <a:avLst/>
          </a:prstGeom>
          <a:noFill/>
        </p:spPr>
        <p:txBody>
          <a:bodyPr wrap="none" rtlCol="0">
            <a:spAutoFit/>
          </a:bodyPr>
          <a:lstStyle/>
          <a:p>
            <a:pPr marL="342900" indent="-342900">
              <a:lnSpc>
                <a:spcPct val="150000"/>
              </a:lnSpc>
              <a:buAutoNum type="arabicPeriod"/>
            </a:pPr>
            <a:r>
              <a:rPr lang="en-US" b="1" dirty="0"/>
              <a:t>Introduction</a:t>
            </a:r>
          </a:p>
          <a:p>
            <a:pPr marL="342900" indent="-342900">
              <a:lnSpc>
                <a:spcPct val="150000"/>
              </a:lnSpc>
              <a:buAutoNum type="arabicPeriod"/>
            </a:pPr>
            <a:r>
              <a:rPr lang="en-US" b="1" dirty="0"/>
              <a:t>Abstract</a:t>
            </a:r>
          </a:p>
          <a:p>
            <a:pPr marL="342900" indent="-342900">
              <a:lnSpc>
                <a:spcPct val="150000"/>
              </a:lnSpc>
              <a:buAutoNum type="arabicPeriod"/>
            </a:pPr>
            <a:r>
              <a:rPr lang="en-US" b="1" dirty="0"/>
              <a:t>Objective</a:t>
            </a:r>
          </a:p>
          <a:p>
            <a:pPr marL="342900" indent="-342900">
              <a:lnSpc>
                <a:spcPct val="150000"/>
              </a:lnSpc>
              <a:buAutoNum type="arabicPeriod"/>
            </a:pPr>
            <a:r>
              <a:rPr lang="en-US" b="1" dirty="0"/>
              <a:t>Existing system and its drawbacks</a:t>
            </a:r>
          </a:p>
          <a:p>
            <a:pPr marL="342900" indent="-342900">
              <a:lnSpc>
                <a:spcPct val="150000"/>
              </a:lnSpc>
              <a:buAutoNum type="arabicPeriod"/>
            </a:pPr>
            <a:r>
              <a:rPr lang="en-US" b="1" dirty="0"/>
              <a:t>Proposed system and Advantages</a:t>
            </a:r>
          </a:p>
          <a:p>
            <a:pPr marL="342900" indent="-342900">
              <a:lnSpc>
                <a:spcPct val="150000"/>
              </a:lnSpc>
              <a:buAutoNum type="arabicPeriod"/>
            </a:pPr>
            <a:r>
              <a:rPr lang="en-US" b="1" dirty="0"/>
              <a:t>Database design</a:t>
            </a:r>
          </a:p>
          <a:p>
            <a:pPr marL="342900" indent="-342900">
              <a:lnSpc>
                <a:spcPct val="150000"/>
              </a:lnSpc>
              <a:buAutoNum type="arabicPeriod"/>
            </a:pPr>
            <a:r>
              <a:rPr lang="en-US" b="1" dirty="0"/>
              <a:t>Architecture diagram</a:t>
            </a:r>
          </a:p>
          <a:p>
            <a:pPr marL="342900" indent="-342900">
              <a:lnSpc>
                <a:spcPct val="150000"/>
              </a:lnSpc>
              <a:buAutoNum type="arabicPeriod"/>
            </a:pPr>
            <a:r>
              <a:rPr lang="en-US" b="1" dirty="0"/>
              <a:t>Project description </a:t>
            </a:r>
          </a:p>
          <a:p>
            <a:pPr marL="342900" indent="-342900">
              <a:lnSpc>
                <a:spcPct val="150000"/>
              </a:lnSpc>
              <a:buAutoNum type="arabicPeriod"/>
            </a:pPr>
            <a:r>
              <a:rPr lang="en-US" b="1" dirty="0"/>
              <a:t> Module description</a:t>
            </a:r>
          </a:p>
          <a:p>
            <a:pPr marL="342900" indent="-342900">
              <a:lnSpc>
                <a:spcPct val="150000"/>
              </a:lnSpc>
              <a:buAutoNum type="arabicPeriod"/>
            </a:pPr>
            <a:r>
              <a:rPr lang="en-US" b="1" dirty="0"/>
              <a:t>Implementation and Methodology</a:t>
            </a:r>
          </a:p>
          <a:p>
            <a:pPr marL="342900" indent="-342900">
              <a:lnSpc>
                <a:spcPct val="150000"/>
              </a:lnSpc>
              <a:buAutoNum type="arabicPeriod"/>
            </a:pPr>
            <a:r>
              <a:rPr lang="en-US" b="1" dirty="0"/>
              <a:t>Result</a:t>
            </a:r>
          </a:p>
          <a:p>
            <a:pPr marL="342900" indent="-342900">
              <a:lnSpc>
                <a:spcPct val="150000"/>
              </a:lnSpc>
              <a:buAutoNum type="arabicPeriod"/>
            </a:pPr>
            <a:r>
              <a:rPr lang="en-US" b="1" dirty="0"/>
              <a:t>Conclusion</a:t>
            </a:r>
          </a:p>
          <a:p>
            <a:pPr marL="342900" indent="-342900">
              <a:lnSpc>
                <a:spcPct val="150000"/>
              </a:lnSpc>
              <a:buAutoNum type="arabicPeriod"/>
            </a:pPr>
            <a:endParaRPr lang="en-US" b="1" dirty="0"/>
          </a:p>
          <a:p>
            <a:pPr marL="342900" indent="-342900">
              <a:lnSpc>
                <a:spcPct val="150000"/>
              </a:lnSpc>
              <a:buAutoNum type="arabicPeriod"/>
            </a:pPr>
            <a:endParaRPr lang="en-US" b="1" dirty="0"/>
          </a:p>
          <a:p>
            <a:pPr marL="342900" indent="-342900">
              <a:lnSpc>
                <a:spcPct val="150000"/>
              </a:lnSpc>
              <a:buAutoNum type="arabicPeriod"/>
            </a:pPr>
            <a:endParaRPr lang="en-US" b="1" dirty="0"/>
          </a:p>
          <a:p>
            <a:pPr marL="342900" indent="-342900">
              <a:lnSpc>
                <a:spcPct val="150000"/>
              </a:lnSpc>
              <a:buAutoNum type="arabicPeriod"/>
            </a:pPr>
            <a:endParaRPr lang="en-US" b="1" dirty="0"/>
          </a:p>
          <a:p>
            <a:pPr marL="342900" indent="-342900">
              <a:lnSpc>
                <a:spcPct val="150000"/>
              </a:lnSpc>
              <a:buAutoNum type="arabicPeriod"/>
            </a:pPr>
            <a:endParaRPr lang="en-IN"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71623" y="3288029"/>
            <a:ext cx="2491105" cy="635000"/>
          </a:xfrm>
          <a:prstGeom prst="rect">
            <a:avLst/>
          </a:prstGeom>
        </p:spPr>
        <p:txBody>
          <a:bodyPr vert="horz" wrap="square" lIns="0" tIns="12700" rIns="0" bIns="0" rtlCol="0">
            <a:spAutoFit/>
          </a:bodyPr>
          <a:lstStyle/>
          <a:p>
            <a:pPr marL="12700">
              <a:lnSpc>
                <a:spcPct val="100000"/>
              </a:lnSpc>
              <a:spcBef>
                <a:spcPts val="100"/>
              </a:spcBef>
            </a:pPr>
            <a:r>
              <a:rPr spc="-10" dirty="0"/>
              <a:t>Thank</a:t>
            </a:r>
            <a:r>
              <a:rPr spc="-90" dirty="0"/>
              <a:t> </a:t>
            </a:r>
            <a:r>
              <a:rPr spc="-5" dirty="0"/>
              <a:t>You</a:t>
            </a: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20</a:t>
            </a:fld>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825" y="542543"/>
            <a:ext cx="2034539" cy="513080"/>
          </a:xfrm>
          <a:prstGeom prst="rect">
            <a:avLst/>
          </a:prstGeom>
        </p:spPr>
        <p:txBody>
          <a:bodyPr vert="horz" wrap="square" lIns="0" tIns="12700" rIns="0" bIns="0" rtlCol="0">
            <a:spAutoFit/>
          </a:bodyPr>
          <a:lstStyle/>
          <a:p>
            <a:pPr marL="12700">
              <a:lnSpc>
                <a:spcPct val="100000"/>
              </a:lnSpc>
              <a:spcBef>
                <a:spcPts val="100"/>
              </a:spcBef>
            </a:pPr>
            <a:r>
              <a:rPr sz="3200" b="0" dirty="0">
                <a:solidFill>
                  <a:srgbClr val="686464"/>
                </a:solidFill>
                <a:latin typeface="Times New Roman"/>
                <a:cs typeface="Times New Roman"/>
              </a:rPr>
              <a:t>Introduction</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3</a:t>
            </a:fld>
            <a:endParaRPr dirty="0"/>
          </a:p>
        </p:txBody>
      </p:sp>
      <p:sp>
        <p:nvSpPr>
          <p:cNvPr id="6" name="TextBox 5"/>
          <p:cNvSpPr txBox="1"/>
          <p:nvPr/>
        </p:nvSpPr>
        <p:spPr>
          <a:xfrm>
            <a:off x="705232" y="1295400"/>
            <a:ext cx="7848599" cy="4204356"/>
          </a:xfrm>
          <a:prstGeom prst="rect">
            <a:avLst/>
          </a:prstGeom>
          <a:noFill/>
        </p:spPr>
        <p:txBody>
          <a:bodyPr wrap="square" rtlCol="0">
            <a:spAutoFit/>
          </a:bodyPr>
          <a:lstStyle/>
          <a:p>
            <a:pPr>
              <a:lnSpc>
                <a:spcPct val="150000"/>
              </a:lnSpc>
            </a:pPr>
            <a:r>
              <a:rPr lang="en-US" dirty="0">
                <a:latin typeface="Times New Roman" panose="02020603050405020304" pitchFamily="18" charset="0"/>
                <a:cs typeface="Times New Roman" panose="02020603050405020304" pitchFamily="18" charset="0"/>
              </a:rPr>
              <a:t>Image retrieval is the process of browsing, searching and retrieving images from a large database of digital images. The collection of images in the web are growing larger and becoming more diverse .Retrieving images from such large collections is a challenging problem. One of the main problems they highlighted was the difficulty of locating a desired image in a large and varied collection. While it is perfectly possible to identify a desired image from a small collection simply by browsing, more effective techniques are needed with collections containing thousands of items. To search for images, a user may provide query terms such as keyword, image file/link, or click on some image, and the system will return images "similar" to the query. </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825" y="466343"/>
            <a:ext cx="1402080"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Abstract</a:t>
            </a:r>
            <a:endParaRPr sz="3200" dirty="0">
              <a:latin typeface="Times New Roman"/>
              <a:cs typeface="Times New Roman"/>
            </a:endParaRPr>
          </a:p>
        </p:txBody>
      </p:sp>
      <p:sp>
        <p:nvSpPr>
          <p:cNvPr id="3" name="object 3"/>
          <p:cNvSpPr txBox="1"/>
          <p:nvPr/>
        </p:nvSpPr>
        <p:spPr>
          <a:xfrm>
            <a:off x="603250" y="1504545"/>
            <a:ext cx="8108950" cy="2053383"/>
          </a:xfrm>
          <a:prstGeom prst="rect">
            <a:avLst/>
          </a:prstGeom>
        </p:spPr>
        <p:txBody>
          <a:bodyPr vert="horz" wrap="square" lIns="0" tIns="12700" rIns="0" bIns="0" rtlCol="0">
            <a:spAutoFit/>
          </a:bodyPr>
          <a:lstStyle/>
          <a:p>
            <a:pPr>
              <a:lnSpc>
                <a:spcPct val="150000"/>
              </a:lnSpc>
            </a:pPr>
            <a:r>
              <a:rPr lang="en-IN" dirty="0">
                <a:latin typeface="Times New Roman" panose="02020603050405020304" pitchFamily="18" charset="0"/>
                <a:cs typeface="Times New Roman" panose="02020603050405020304" pitchFamily="18" charset="0"/>
              </a:rPr>
              <a:t>In this project, developed a system as a search engine for find the temple sculpture details. Using this system we can upload the details  of </a:t>
            </a:r>
            <a:r>
              <a:rPr lang="en-IN" dirty="0" err="1">
                <a:latin typeface="Times New Roman" panose="02020603050405020304" pitchFamily="18" charset="0"/>
                <a:cs typeface="Times New Roman" panose="02020603050405020304" pitchFamily="18" charset="0"/>
              </a:rPr>
              <a:t>sculpture,while</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i</a:t>
            </a:r>
            <a:r>
              <a:rPr lang="en-IN" dirty="0">
                <a:latin typeface="Times New Roman" panose="02020603050405020304" pitchFamily="18" charset="0"/>
                <a:cs typeface="Times New Roman" panose="02020603050405020304" pitchFamily="18" charset="0"/>
              </a:rPr>
              <a:t>=u the system will provide the entire sculpture details like name of the sculpture, temple name, state and city of the temple. Once the image is uploaded into the database</a:t>
            </a:r>
          </a:p>
          <a:p>
            <a:pPr marL="368300" indent="-356235">
              <a:lnSpc>
                <a:spcPct val="150000"/>
              </a:lnSpc>
              <a:spcBef>
                <a:spcPts val="100"/>
              </a:spcBef>
              <a:buClr>
                <a:srgbClr val="D34817"/>
              </a:buClr>
              <a:buSzPct val="84615"/>
              <a:buFont typeface="Segoe UI Symbol"/>
              <a:buChar char="⚫"/>
              <a:tabLst>
                <a:tab pos="368300" algn="l"/>
                <a:tab pos="368935" algn="l"/>
              </a:tabLst>
            </a:pPr>
            <a:endParaRPr dirty="0">
              <a:latin typeface="Times New Roman"/>
              <a:cs typeface="Times New Roman"/>
            </a:endParaRPr>
          </a:p>
        </p:txBody>
      </p:sp>
      <p:sp>
        <p:nvSpPr>
          <p:cNvPr id="4" name="object 4"/>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5" name="object 5"/>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4</a:t>
            </a:fld>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5</a:t>
            </a:fld>
            <a:endParaRPr dirty="0"/>
          </a:p>
        </p:txBody>
      </p:sp>
      <p:sp>
        <p:nvSpPr>
          <p:cNvPr id="7" name="TextBox 6"/>
          <p:cNvSpPr txBox="1"/>
          <p:nvPr/>
        </p:nvSpPr>
        <p:spPr>
          <a:xfrm>
            <a:off x="374650" y="533400"/>
            <a:ext cx="7169150" cy="2400657"/>
          </a:xfrm>
          <a:prstGeom prst="rect">
            <a:avLst/>
          </a:prstGeom>
          <a:noFill/>
        </p:spPr>
        <p:txBody>
          <a:bodyPr wrap="square" rtlCol="0">
            <a:spAutoFit/>
          </a:bodyPr>
          <a:lstStyle/>
          <a:p>
            <a:pPr>
              <a:lnSpc>
                <a:spcPct val="150000"/>
              </a:lnSpc>
            </a:pP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LANGUAGE USED</a:t>
            </a:r>
            <a:br>
              <a:rPr lang="en-US" sz="28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HTML – Web pages and user interface.</a:t>
            </a:r>
          </a:p>
          <a:p>
            <a:pPr>
              <a:lnSpc>
                <a:spcPct val="150000"/>
              </a:lnSpc>
            </a:pPr>
            <a:r>
              <a:rPr lang="en-US" sz="2000" dirty="0">
                <a:latin typeface="Times New Roman" panose="02020603050405020304" pitchFamily="18" charset="0"/>
                <a:cs typeface="Times New Roman" panose="02020603050405020304" pitchFamily="18" charset="0"/>
              </a:rPr>
              <a:t>  		NODEJS  - server side connection </a:t>
            </a:r>
          </a:p>
          <a:p>
            <a:pPr>
              <a:lnSpc>
                <a:spcPct val="150000"/>
              </a:lnSpc>
            </a:pPr>
            <a:r>
              <a:rPr lang="en-US" sz="2000" dirty="0">
                <a:latin typeface="Times New Roman" panose="02020603050405020304" pitchFamily="18" charset="0"/>
                <a:cs typeface="Times New Roman" panose="02020603050405020304" pitchFamily="18" charset="0"/>
              </a:rPr>
              <a:t>		MYSQL – database schema</a:t>
            </a:r>
            <a:endParaRPr lang="en-IN"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1625" y="618743"/>
            <a:ext cx="2672715" cy="513080"/>
          </a:xfrm>
          <a:prstGeom prst="rect">
            <a:avLst/>
          </a:prstGeom>
        </p:spPr>
        <p:txBody>
          <a:bodyPr vert="horz" wrap="square" lIns="0" tIns="12700" rIns="0" bIns="0" rtlCol="0">
            <a:spAutoFit/>
          </a:bodyPr>
          <a:lstStyle/>
          <a:p>
            <a:pPr marL="12700">
              <a:lnSpc>
                <a:spcPct val="100000"/>
              </a:lnSpc>
              <a:spcBef>
                <a:spcPts val="100"/>
              </a:spcBef>
            </a:pPr>
            <a:r>
              <a:rPr sz="3200" b="0" spc="-10" dirty="0">
                <a:solidFill>
                  <a:srgbClr val="686464"/>
                </a:solidFill>
                <a:latin typeface="Times New Roman"/>
                <a:cs typeface="Times New Roman"/>
              </a:rPr>
              <a:t>Existing</a:t>
            </a:r>
            <a:r>
              <a:rPr sz="3200" b="0" spc="-85" dirty="0">
                <a:solidFill>
                  <a:srgbClr val="686464"/>
                </a:solidFill>
                <a:latin typeface="Times New Roman"/>
                <a:cs typeface="Times New Roman"/>
              </a:rPr>
              <a:t> </a:t>
            </a:r>
            <a:r>
              <a:rPr sz="3200" b="0" spc="-5" dirty="0">
                <a:solidFill>
                  <a:srgbClr val="686464"/>
                </a:solidFill>
                <a:latin typeface="Times New Roman"/>
                <a:cs typeface="Times New Roman"/>
              </a:rPr>
              <a:t>System</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6</a:t>
            </a:fld>
            <a:endParaRPr dirty="0"/>
          </a:p>
        </p:txBody>
      </p:sp>
      <p:sp>
        <p:nvSpPr>
          <p:cNvPr id="7" name="TextBox 6"/>
          <p:cNvSpPr txBox="1"/>
          <p:nvPr/>
        </p:nvSpPr>
        <p:spPr>
          <a:xfrm>
            <a:off x="1295400" y="1593569"/>
            <a:ext cx="7280324" cy="1569660"/>
          </a:xfrm>
          <a:prstGeom prst="rect">
            <a:avLst/>
          </a:prstGeom>
          <a:noFill/>
        </p:spPr>
        <p:txBody>
          <a:bodyPr wrap="square" rtlCol="0">
            <a:spAutoFit/>
          </a:bodyPr>
          <a:lstStyle/>
          <a:p>
            <a:pPr algn="just">
              <a:lnSpc>
                <a:spcPct val="200000"/>
              </a:lnSpc>
            </a:pPr>
            <a:r>
              <a:rPr lang="en-US" sz="1600" dirty="0">
                <a:latin typeface="Times New Roman" panose="02020603050405020304" pitchFamily="18" charset="0"/>
                <a:cs typeface="Times New Roman" panose="02020603050405020304" pitchFamily="18" charset="0"/>
              </a:rPr>
              <a:t> In existing there is no proper system for searching of temple sculptures details. If we want to search for some temple sculpture on the web, only the image is displayed to the user. It doesn’t display any relevant details of the image that we searched</a:t>
            </a:r>
            <a:endParaRPr lang="en-IN"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1625" y="466343"/>
            <a:ext cx="7965440"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Proposed</a:t>
            </a:r>
            <a:r>
              <a:rPr sz="3200" b="0" spc="-20" dirty="0">
                <a:solidFill>
                  <a:srgbClr val="686464"/>
                </a:solidFill>
                <a:latin typeface="Times New Roman"/>
                <a:cs typeface="Times New Roman"/>
              </a:rPr>
              <a:t> </a:t>
            </a:r>
            <a:r>
              <a:rPr sz="3200" b="0" spc="-5" dirty="0">
                <a:solidFill>
                  <a:srgbClr val="686464"/>
                </a:solidFill>
                <a:latin typeface="Times New Roman"/>
                <a:cs typeface="Times New Roman"/>
              </a:rPr>
              <a:t>System</a:t>
            </a:r>
            <a:r>
              <a:rPr sz="3200" b="0" spc="-20" dirty="0">
                <a:solidFill>
                  <a:srgbClr val="686464"/>
                </a:solidFill>
                <a:latin typeface="Times New Roman"/>
                <a:cs typeface="Times New Roman"/>
              </a:rPr>
              <a:t> </a:t>
            </a:r>
            <a:r>
              <a:rPr sz="3200" b="0" dirty="0">
                <a:solidFill>
                  <a:srgbClr val="686464"/>
                </a:solidFill>
                <a:latin typeface="Times New Roman"/>
                <a:cs typeface="Times New Roman"/>
              </a:rPr>
              <a:t>.</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7</a:t>
            </a:fld>
            <a:endParaRPr dirty="0"/>
          </a:p>
        </p:txBody>
      </p:sp>
      <p:sp>
        <p:nvSpPr>
          <p:cNvPr id="6" name="TextBox 5"/>
          <p:cNvSpPr txBox="1"/>
          <p:nvPr/>
        </p:nvSpPr>
        <p:spPr>
          <a:xfrm>
            <a:off x="603250" y="1219200"/>
            <a:ext cx="8235950" cy="5032147"/>
          </a:xfrm>
          <a:prstGeom prst="rect">
            <a:avLst/>
          </a:prstGeom>
          <a:noFill/>
        </p:spPr>
        <p:txBody>
          <a:bodyPr wrap="square" rtlCol="0">
            <a:spAutoFit/>
          </a:bodyPr>
          <a:lstStyle/>
          <a:p>
            <a:pPr algn="just">
              <a:lnSpc>
                <a:spcPct val="150000"/>
              </a:lnSpc>
            </a:pPr>
            <a:r>
              <a:rPr lang="en-US" sz="1600" dirty="0">
                <a:latin typeface="Times New Roman" panose="02020603050405020304" pitchFamily="18" charset="0"/>
                <a:cs typeface="Times New Roman" panose="02020603050405020304" pitchFamily="18" charset="0"/>
              </a:rPr>
              <a:t>This Application helps to fine the temple sculpture details using the images. The theft of sculptures had done in any one found sculpture they don’t know details of sculpture to which they have to handover the sculpture. This Application helps to find the temple sculpture details using the search engine. The theft of sculptures had done in any one found sculpture they don’t know details of sculpture to which they have to handover the sculpture. The architecture we used to develop this project is mentioned as below in different forms</a:t>
            </a:r>
          </a:p>
          <a:p>
            <a:pPr>
              <a:lnSpc>
                <a:spcPct val="150000"/>
              </a:lnSpc>
            </a:pPr>
            <a:endParaRPr lang="en-US" sz="1200" dirty="0">
              <a:latin typeface="Times New Roman" panose="02020603050405020304" pitchFamily="18" charset="0"/>
              <a:cs typeface="Times New Roman" panose="02020603050405020304" pitchFamily="18" charset="0"/>
            </a:endParaRPr>
          </a:p>
          <a:p>
            <a:pPr>
              <a:lnSpc>
                <a:spcPct val="150000"/>
              </a:lnSpc>
            </a:pPr>
            <a:r>
              <a:rPr lang="en-US" sz="1400" b="1" dirty="0">
                <a:latin typeface="Times New Roman" panose="02020603050405020304" pitchFamily="18" charset="0"/>
                <a:cs typeface="Times New Roman" panose="02020603050405020304" pitchFamily="18" charset="0"/>
              </a:rPr>
              <a:t>ADVANTAGES OF PROPOSED SYSTEM</a:t>
            </a:r>
            <a:r>
              <a:rPr lang="en-US" sz="1200" b="1" dirty="0">
                <a:latin typeface="Times New Roman" panose="02020603050405020304" pitchFamily="18" charset="0"/>
                <a:cs typeface="Times New Roman" panose="02020603050405020304" pitchFamily="18" charset="0"/>
              </a:rPr>
              <a:t>:</a:t>
            </a:r>
          </a:p>
          <a:p>
            <a:pPr>
              <a:lnSpc>
                <a:spcPct val="150000"/>
              </a:lnSpc>
            </a:pPr>
            <a:endParaRPr lang="en-US" sz="1200" b="1" dirty="0">
              <a:latin typeface="Times New Roman" panose="02020603050405020304" pitchFamily="18" charset="0"/>
              <a:cs typeface="Times New Roman" panose="02020603050405020304" pitchFamily="18" charset="0"/>
            </a:endParaRPr>
          </a:p>
          <a:p>
            <a:pPr lvl="0">
              <a:lnSpc>
                <a:spcPct val="150000"/>
              </a:lnSpc>
            </a:pPr>
            <a:r>
              <a:rPr lang="en-US" sz="1200" b="1" dirty="0">
                <a:latin typeface="Times New Roman" panose="02020603050405020304" pitchFamily="18" charset="0"/>
                <a:cs typeface="Times New Roman" panose="02020603050405020304" pitchFamily="18" charset="0"/>
              </a:rPr>
              <a:t>		</a:t>
            </a:r>
            <a:r>
              <a:rPr lang="en-US" sz="1400" dirty="0"/>
              <a:t>Efficiency and Effectiveness</a:t>
            </a:r>
            <a:endParaRPr lang="en-IN" sz="1400" dirty="0"/>
          </a:p>
          <a:p>
            <a:pPr lvl="0">
              <a:lnSpc>
                <a:spcPct val="150000"/>
              </a:lnSpc>
            </a:pPr>
            <a:r>
              <a:rPr lang="en-US" sz="1400" dirty="0"/>
              <a:t>		It provide quick response with very accurate information</a:t>
            </a:r>
            <a:endParaRPr lang="en-IN" sz="1400" dirty="0"/>
          </a:p>
          <a:p>
            <a:pPr lvl="0">
              <a:lnSpc>
                <a:spcPct val="150000"/>
              </a:lnSpc>
            </a:pPr>
            <a:r>
              <a:rPr lang="en-US" sz="1400" dirty="0"/>
              <a:t>		Mainly used for the police department</a:t>
            </a:r>
            <a:endParaRPr lang="en-IN" sz="1400" dirty="0"/>
          </a:p>
          <a:p>
            <a:pPr lvl="0">
              <a:lnSpc>
                <a:spcPct val="150000"/>
              </a:lnSpc>
            </a:pPr>
            <a:r>
              <a:rPr lang="en-US" sz="1400" dirty="0"/>
              <a:t>		If any sculpture theft then  retrieve the information about the sculpture is very easy</a:t>
            </a:r>
            <a:endParaRPr lang="en-IN" sz="1400" dirty="0"/>
          </a:p>
          <a:p>
            <a:pPr>
              <a:lnSpc>
                <a:spcPct val="150000"/>
              </a:lnSpc>
            </a:pPr>
            <a:endParaRPr lang="en-US" sz="1400" b="1" dirty="0">
              <a:latin typeface="Times New Roman" panose="02020603050405020304" pitchFamily="18" charset="0"/>
              <a:cs typeface="Times New Roman" panose="02020603050405020304" pitchFamily="18" charset="0"/>
            </a:endParaRPr>
          </a:p>
          <a:p>
            <a:pPr>
              <a:lnSpc>
                <a:spcPct val="150000"/>
              </a:lnSpc>
            </a:pPr>
            <a:endParaRPr lang="en-IN" sz="12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200" y="304800"/>
            <a:ext cx="4191000" cy="492443"/>
          </a:xfrm>
        </p:spPr>
        <p:txBody>
          <a:bodyPr/>
          <a:lstStyle/>
          <a:p>
            <a:r>
              <a:rPr lang="en-US" sz="3200" b="0" dirty="0">
                <a:effectLst>
                  <a:outerShdw blurRad="38100" dist="38100" dir="2700000" algn="tl">
                    <a:srgbClr val="000000">
                      <a:alpha val="43137"/>
                    </a:srgbClr>
                  </a:outerShdw>
                </a:effectLst>
              </a:rPr>
              <a:t>DATABASE  DESIGN</a:t>
            </a:r>
            <a:endParaRPr lang="en-IN" sz="3200" b="0" dirty="0">
              <a:effectLst>
                <a:outerShdw blurRad="38100" dist="38100" dir="2700000" algn="tl">
                  <a:srgbClr val="000000">
                    <a:alpha val="43137"/>
                  </a:srgbClr>
                </a:outerShdw>
              </a:effectLst>
            </a:endParaRPr>
          </a:p>
        </p:txBody>
      </p:sp>
      <p:sp>
        <p:nvSpPr>
          <p:cNvPr id="6"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pPr algn="ctr"/>
            <a:r>
              <a:rPr lang="en-US" dirty="0">
                <a:solidFill>
                  <a:srgbClr val="FF0000"/>
                </a:solidFill>
              </a:rPr>
              <a:t>  </a:t>
            </a:r>
            <a:r>
              <a:rPr lang="en-US" dirty="0">
                <a:solidFill>
                  <a:schemeClr val="bg1"/>
                </a:solidFill>
              </a:rPr>
              <a:t>8</a:t>
            </a:r>
            <a:endParaRPr dirty="0">
              <a:solidFill>
                <a:schemeClr val="bg1"/>
              </a:solidFill>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167" t="5328" r="3333" b="9269"/>
          <a:stretch/>
        </p:blipFill>
        <p:spPr>
          <a:xfrm>
            <a:off x="374650" y="1143000"/>
            <a:ext cx="8458200" cy="4953000"/>
          </a:xfrm>
          <a:prstGeom prst="rect">
            <a:avLst/>
          </a:prstGeom>
          <a:ln w="38100">
            <a:solidFill>
              <a:schemeClr val="tx1"/>
            </a:solidFill>
          </a:ln>
        </p:spPr>
      </p:pic>
    </p:spTree>
    <p:extLst>
      <p:ext uri="{BB962C8B-B14F-4D97-AF65-F5344CB8AC3E}">
        <p14:creationId xmlns:p14="http://schemas.microsoft.com/office/powerpoint/2010/main" val="369081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5181600" cy="430887"/>
          </a:xfrm>
        </p:spPr>
        <p:txBody>
          <a:bodyPr/>
          <a:lstStyle/>
          <a:p>
            <a:r>
              <a:rPr lang="en-US" sz="2800" dirty="0"/>
              <a:t>ARCHITECTURE</a:t>
            </a:r>
            <a:r>
              <a:rPr lang="en-US" sz="2800" dirty="0">
                <a:solidFill>
                  <a:srgbClr val="FF0000"/>
                </a:solidFill>
              </a:rPr>
              <a:t> </a:t>
            </a:r>
            <a:r>
              <a:rPr lang="en-US" sz="2800" dirty="0"/>
              <a:t>DIAGRAM</a:t>
            </a:r>
            <a:endParaRPr lang="en-IN" sz="2800"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5568" t="-598" r="-4326" b="1716"/>
          <a:stretch/>
        </p:blipFill>
        <p:spPr>
          <a:xfrm>
            <a:off x="838200" y="990600"/>
            <a:ext cx="7620000" cy="53431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r>
              <a:rPr lang="en-US" dirty="0">
                <a:solidFill>
                  <a:srgbClr val="FF0000"/>
                </a:solidFill>
              </a:rPr>
              <a:t>  </a:t>
            </a:r>
            <a:r>
              <a:rPr lang="en-US" dirty="0">
                <a:solidFill>
                  <a:schemeClr val="bg1"/>
                </a:solidFill>
              </a:rPr>
              <a:t>9</a:t>
            </a:r>
            <a:endParaRPr dirty="0">
              <a:solidFill>
                <a:schemeClr val="bg1"/>
              </a:solidFill>
            </a:endParaRPr>
          </a:p>
        </p:txBody>
      </p:sp>
    </p:spTree>
    <p:extLst>
      <p:ext uri="{BB962C8B-B14F-4D97-AF65-F5344CB8AC3E}">
        <p14:creationId xmlns:p14="http://schemas.microsoft.com/office/powerpoint/2010/main" val="25884307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CC99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276</TotalTime>
  <Words>1816</Words>
  <Application>Microsoft Office PowerPoint</Application>
  <PresentationFormat>On-screen Show (4:3)</PresentationFormat>
  <Paragraphs>134</Paragraphs>
  <Slides>20</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8" baseType="lpstr">
      <vt:lpstr>Arial</vt:lpstr>
      <vt:lpstr>Calibri</vt:lpstr>
      <vt:lpstr>Google Sans</vt:lpstr>
      <vt:lpstr>Open Sans</vt:lpstr>
      <vt:lpstr>Segoe UI Symbol</vt:lpstr>
      <vt:lpstr>Times New Roman</vt:lpstr>
      <vt:lpstr>Office Theme</vt:lpstr>
      <vt:lpstr>Packager Shell Object</vt:lpstr>
      <vt:lpstr>PowerPoint Presentation</vt:lpstr>
      <vt:lpstr>Contents</vt:lpstr>
      <vt:lpstr>Introduction</vt:lpstr>
      <vt:lpstr>Abstract</vt:lpstr>
      <vt:lpstr>PowerPoint Presentation</vt:lpstr>
      <vt:lpstr>Existing System</vt:lpstr>
      <vt:lpstr>Proposed System .</vt:lpstr>
      <vt:lpstr>DATABASE  DESIGN</vt:lpstr>
      <vt:lpstr>ARCHITECTURE DIAGRAM</vt:lpstr>
      <vt:lpstr>Project description</vt:lpstr>
      <vt:lpstr>PowerPoint Presentation</vt:lpstr>
      <vt:lpstr>MODULE DESCRIPTION</vt:lpstr>
      <vt:lpstr>PowerPoint Presentation</vt:lpstr>
      <vt:lpstr>Methodology  A sculpture management system is a software system designed to help manage and organize sculptures in a collection or exhibition. The methodology for developing a sculpture management system. Requirements gathering: Identify the specific search criteria they need to find sculptures, such as the source of the sculpture (e.g., temple), the material used, and state selection relevant to the collection. Determine how the search results are displayed. Design: Based on the requirements gathered, design the search engine module's architecture and user interface. The system should include modules for search query entry, filtering and sorting of results, and displaying detailed sculpture information.  Implementation: Develop the search engine module according to the design. This may involve selecting and configuring a search engine platform, creating the user interface, and developing the necessary backend components. Integration: Integrate the search engine module with the sculpture management system to ensure that it can access the necessary data. Test the module to ensure that it meets the requirements and that the search results are accurate and relevant.  Maintenance: Provide ongoing maintenance and support for the search engine module. This may involve fixing bugs, optimizing search performance, and updating the module to meet changing requirements.   </vt:lpstr>
      <vt:lpstr>Results</vt:lpstr>
      <vt:lpstr>PowerPoint Presentation</vt:lpstr>
      <vt:lpstr>Conclusion</vt:lpstr>
      <vt:lpstr>References</vt:lpstr>
      <vt:lpstr>Future Reference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SURYA VEMPARALA</cp:lastModifiedBy>
  <cp:revision>45</cp:revision>
  <dcterms:created xsi:type="dcterms:W3CDTF">2023-04-26T09:36:41Z</dcterms:created>
  <dcterms:modified xsi:type="dcterms:W3CDTF">2023-11-15T11:53:54Z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